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5.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7.xml" ContentType="application/vnd.openxmlformats-officedocument.theme+xml"/>
  <Override PartName="/ppt/slideLayouts/slideLayout230.xml" ContentType="application/vnd.openxmlformats-officedocument.presentationml.slideLayout+xml"/>
  <Override PartName="/ppt/theme/theme8.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0.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9" r:id="rId5"/>
    <p:sldMasterId id="2147483861" r:id="rId6"/>
    <p:sldMasterId id="2147483879" r:id="rId7"/>
    <p:sldMasterId id="2147483914" r:id="rId8"/>
    <p:sldMasterId id="2147483916" r:id="rId9"/>
    <p:sldMasterId id="2147483919" r:id="rId10"/>
    <p:sldMasterId id="2147483960" r:id="rId11"/>
  </p:sldMasterIdLst>
  <p:notesMasterIdLst>
    <p:notesMasterId r:id="rId34"/>
  </p:notesMasterIdLst>
  <p:sldIdLst>
    <p:sldId id="2147469204" r:id="rId12"/>
    <p:sldId id="2147469215" r:id="rId13"/>
    <p:sldId id="276" r:id="rId14"/>
    <p:sldId id="2147469231" r:id="rId15"/>
    <p:sldId id="2147469236" r:id="rId16"/>
    <p:sldId id="2147469235" r:id="rId17"/>
    <p:sldId id="2147469237" r:id="rId18"/>
    <p:sldId id="2147469242" r:id="rId19"/>
    <p:sldId id="2147469234" r:id="rId20"/>
    <p:sldId id="2147469238" r:id="rId21"/>
    <p:sldId id="2147469239" r:id="rId22"/>
    <p:sldId id="2147469214" r:id="rId23"/>
    <p:sldId id="2147469225" r:id="rId24"/>
    <p:sldId id="2147469232" r:id="rId25"/>
    <p:sldId id="2147469230" r:id="rId26"/>
    <p:sldId id="2147469228" r:id="rId27"/>
    <p:sldId id="2147469233" r:id="rId28"/>
    <p:sldId id="2147469240" r:id="rId29"/>
    <p:sldId id="2147469229" r:id="rId30"/>
    <p:sldId id="2147469241" r:id="rId31"/>
    <p:sldId id="2146846820" r:id="rId32"/>
    <p:sldId id="2147469222" r:id="rId3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994135-F0F4-46A9-8BF0-7FC3C75E7838}" v="66" dt="2023-05-17T07:16:58.1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93"/>
    <p:restoredTop sz="87851"/>
  </p:normalViewPr>
  <p:slideViewPr>
    <p:cSldViewPr snapToGrid="0" snapToObjects="1" showGuides="1">
      <p:cViewPr varScale="1">
        <p:scale>
          <a:sx n="93" d="100"/>
          <a:sy n="93" d="100"/>
        </p:scale>
        <p:origin x="78" y="52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5" d="100"/>
        <a:sy n="10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microsoft.com/office/2015/10/relationships/revisionInfo" Target="revisionInfo.xml"/><Relationship Id="rId21" Type="http://schemas.openxmlformats.org/officeDocument/2006/relationships/slide" Target="slides/slide10.xml"/><Relationship Id="rId34"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unity.ibm.com/automat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964200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16</a:t>
            </a:fld>
            <a:endParaRPr lang="en-US"/>
          </a:p>
        </p:txBody>
      </p:sp>
    </p:spTree>
    <p:extLst>
      <p:ext uri="{BB962C8B-B14F-4D97-AF65-F5344CB8AC3E}">
        <p14:creationId xmlns:p14="http://schemas.microsoft.com/office/powerpoint/2010/main" val="86131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17</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2407668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Finally, anyone can join the IBM Business Automation community to meet and interact with peers, stay informed on new developments, get advice and guidance on projects, recommend product enhancements, learn about upcoming events, and much, much more!</a:t>
            </a:r>
          </a:p>
          <a:p>
            <a:endParaRPr lang="en-US" dirty="0"/>
          </a:p>
          <a:p>
            <a:r>
              <a:rPr lang="en-US" b="1" dirty="0"/>
              <a:t>Reference:</a:t>
            </a:r>
          </a:p>
          <a:p>
            <a:pPr marL="171450" indent="-171450">
              <a:buFont typeface="Arial" panose="020B0604020202020204" pitchFamily="34" charset="0"/>
              <a:buChar char="•"/>
            </a:pPr>
            <a:r>
              <a:rPr lang="en-US" u="none" dirty="0">
                <a:sym typeface="IBM Plex Sans"/>
              </a:rPr>
              <a:t>Business Automation Community: </a:t>
            </a:r>
            <a:r>
              <a:rPr lang="en-US" u="none" dirty="0">
                <a:hlinkClick r:id="rId3">
                  <a:extLst>
                    <a:ext uri="{A12FA001-AC4F-418D-AE19-62706E023703}">
                      <ahyp:hlinkClr xmlns:ahyp="http://schemas.microsoft.com/office/drawing/2018/hyperlinkcolor" val="tx"/>
                    </a:ext>
                  </a:extLst>
                </a:hlinkClick>
              </a:rPr>
              <a:t>https://community.ibm.com/automation</a:t>
            </a:r>
            <a:endParaRPr lang="en-US" u="none"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a:p>
        </p:txBody>
      </p:sp>
      <p:sp>
        <p:nvSpPr>
          <p:cNvPr id="6" name="Slide Image Placeholder 5">
            <a:extLst>
              <a:ext uri="{FF2B5EF4-FFF2-40B4-BE49-F238E27FC236}">
                <a16:creationId xmlns:a16="http://schemas.microsoft.com/office/drawing/2014/main" id="{B7C471F9-AACD-45CD-BB92-486F748045A7}"/>
              </a:ext>
            </a:extLst>
          </p:cNvPr>
          <p:cNvSpPr>
            <a:spLocks noGrp="1" noRot="1" noChangeAspect="1"/>
          </p:cNvSpPr>
          <p:nvPr>
            <p:ph type="sldImg"/>
          </p:nvPr>
        </p:nvSpPr>
        <p:spPr>
          <a:xfrm>
            <a:off x="1822450" y="228600"/>
            <a:ext cx="3327400" cy="1871663"/>
          </a:xfrm>
        </p:spPr>
      </p:sp>
    </p:spTree>
    <p:extLst>
      <p:ext uri="{BB962C8B-B14F-4D97-AF65-F5344CB8AC3E}">
        <p14:creationId xmlns:p14="http://schemas.microsoft.com/office/powerpoint/2010/main" val="1298522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22</a:t>
            </a:fld>
            <a:endParaRPr lang="en-US"/>
          </a:p>
        </p:txBody>
      </p:sp>
    </p:spTree>
    <p:extLst>
      <p:ext uri="{BB962C8B-B14F-4D97-AF65-F5344CB8AC3E}">
        <p14:creationId xmlns:p14="http://schemas.microsoft.com/office/powerpoint/2010/main" val="379634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3</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281847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4</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33958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5</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179200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prstClr val="white"/>
                </a:solidFill>
                <a:effectLst/>
                <a:uLnTx/>
                <a:uFillTx/>
                <a:latin typeface="IBM Plex Sans Light"/>
                <a:ea typeface="IBM Plex Sans Light"/>
                <a:cs typeface="IBM Plex Sans Light"/>
                <a:sym typeface="IBM Plex Sans Light"/>
              </a:rPr>
              <a:pPr marL="0" marR="0" lvl="0" indent="0" algn="l"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prstClr val="white"/>
              </a:solidFill>
              <a:effectLst/>
              <a:uLnTx/>
              <a:uFillTx/>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164237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prstClr val="white"/>
                </a:solidFill>
                <a:effectLst/>
                <a:uLnTx/>
                <a:uFillTx/>
                <a:latin typeface="IBM Plex Sans Light"/>
                <a:ea typeface="IBM Plex Sans Light"/>
                <a:cs typeface="IBM Plex Sans Light"/>
                <a:sym typeface="IBM Plex Sans Light"/>
              </a:rPr>
              <a:pPr marL="0" marR="0" lvl="0" indent="0" algn="l"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prstClr val="white"/>
              </a:solidFill>
              <a:effectLst/>
              <a:uLnTx/>
              <a:uFillTx/>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3400769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9423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14</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418918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0864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1.xml"/><Relationship Id="rId5" Type="http://schemas.openxmlformats.org/officeDocument/2006/relationships/image" Target="../media/image13.png"/><Relationship Id="rId4" Type="http://schemas.openxmlformats.org/officeDocument/2006/relationships/image" Target="../media/image17.emf"/></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Cover Slid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2AB0AE-B28A-4A96-AAD3-D392D347F7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V="1">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608"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8" name="Picture 7" descr="ibm_gry.png"/>
          <p:cNvPicPr>
            <a:picLocks noChangeAspect="1"/>
          </p:cNvPicPr>
          <p:nvPr userDrawn="1"/>
        </p:nvPicPr>
        <p:blipFill>
          <a:blip r:embed="rId3">
            <a:biLevel thresh="2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spTree>
    <p:extLst>
      <p:ext uri="{BB962C8B-B14F-4D97-AF65-F5344CB8AC3E}">
        <p14:creationId xmlns:p14="http://schemas.microsoft.com/office/powerpoint/2010/main" val="11110485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latin typeface="+mn-lt"/>
              </a:defRPr>
            </a:lvl1pPr>
          </a:lstStyle>
          <a:p>
            <a:r>
              <a:rPr lang="en-US"/>
              <a:t>© IBM Corporation 2023</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32343" y="926820"/>
            <a:ext cx="3872524" cy="3323042"/>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560864" y="363137"/>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
        <p:nvSpPr>
          <p:cNvPr id="6" name="Title 5">
            <a:extLst>
              <a:ext uri="{FF2B5EF4-FFF2-40B4-BE49-F238E27FC236}">
                <a16:creationId xmlns:a16="http://schemas.microsoft.com/office/drawing/2014/main" id="{E8001E3D-028B-8649-AF91-B17672E8B31A}"/>
              </a:ext>
            </a:extLst>
          </p:cNvPr>
          <p:cNvSpPr>
            <a:spLocks noGrp="1"/>
          </p:cNvSpPr>
          <p:nvPr>
            <p:ph type="title"/>
          </p:nvPr>
        </p:nvSpPr>
        <p:spPr/>
        <p:txBody>
          <a:bodyPr/>
          <a:lstStyle>
            <a:lvl1pPr>
              <a:defRPr>
                <a:latin typeface="+mn-lt"/>
              </a:defRPr>
            </a:lvl1pPr>
          </a:lstStyle>
          <a:p>
            <a:r>
              <a:rPr lang="en-GB"/>
              <a:t>Click to edit Master title style</a:t>
            </a:r>
            <a:endParaRPr lang="en-AT"/>
          </a:p>
        </p:txBody>
      </p:sp>
    </p:spTree>
    <p:extLst>
      <p:ext uri="{BB962C8B-B14F-4D97-AF65-F5344CB8AC3E}">
        <p14:creationId xmlns:p14="http://schemas.microsoft.com/office/powerpoint/2010/main" val="227238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latin typeface="+mn-lt"/>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9662845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atin typeface="+mj-lt"/>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8686800" cy="3584448"/>
          </a:xfrm>
        </p:spPr>
        <p:txBody>
          <a:bodyPr/>
          <a:lstStyle>
            <a:lvl1pPr marL="0" indent="0">
              <a:spcBef>
                <a:spcPts val="0"/>
              </a:spcBef>
              <a:tabLst>
                <a:tab pos="3940175" algn="dec"/>
              </a:tabLst>
              <a:defRPr>
                <a:latin typeface="+mn-lt"/>
              </a:defRPr>
            </a:lvl1pPr>
            <a:lvl2pPr marL="173038" indent="-173038">
              <a:spcBef>
                <a:spcPts val="0"/>
              </a:spcBef>
              <a:tabLst/>
              <a:defRPr>
                <a:latin typeface="+mn-lt"/>
              </a:defRPr>
            </a:lvl2pPr>
            <a:lvl3pPr>
              <a:spcBef>
                <a:spcPts val="0"/>
              </a:spcBef>
              <a:defRPr>
                <a:latin typeface="+mn-lt"/>
              </a:defRPr>
            </a:lvl3pPr>
            <a:lvl4pPr>
              <a:spcBef>
                <a:spcPts val="0"/>
              </a:spcBef>
              <a:defRPr>
                <a:latin typeface="+mn-lt"/>
              </a:defRPr>
            </a:lvl4pPr>
            <a:lvl5pPr>
              <a:spcBef>
                <a:spcPts val="0"/>
              </a:spcBef>
              <a:defRPr>
                <a:latin typeface="+mn-lt"/>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b="0" i="0">
                <a:latin typeface="Arial" charset="0"/>
              </a:defRPr>
            </a:lvl1p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0455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631524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Tree>
    <p:extLst>
      <p:ext uri="{BB962C8B-B14F-4D97-AF65-F5344CB8AC3E}">
        <p14:creationId xmlns:p14="http://schemas.microsoft.com/office/powerpoint/2010/main" val="11342803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8686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1754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5237266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8508163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813286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0912059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3878041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336553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gradFill flip="none" rotWithShape="1">
                  <a:gsLst>
                    <a:gs pos="0">
                      <a:srgbClr val="00BAB6"/>
                    </a:gs>
                    <a:gs pos="100000">
                      <a:srgbClr val="255FE9"/>
                    </a:gs>
                  </a:gsLst>
                  <a:lin ang="2700000" scaled="1"/>
                  <a:tileRect/>
                </a:gra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p>
        </p:txBody>
      </p:sp>
      <p:sp>
        <p:nvSpPr>
          <p:cNvPr id="8" name="Slide Number Placeholder">
            <a:extLst>
              <a:ext uri="{FF2B5EF4-FFF2-40B4-BE49-F238E27FC236}">
                <a16:creationId xmlns:a16="http://schemas.microsoft.com/office/drawing/2014/main" id="{6E76CA0C-2E39-8F48-B7D2-10546CB53245}"/>
              </a:ext>
            </a:extLst>
          </p:cNvPr>
          <p:cNvSpPr txBox="1">
            <a:spLocks/>
          </p:cNvSpPr>
          <p:nvPr userDrawn="1"/>
        </p:nvSpPr>
        <p:spPr>
          <a:xfrm>
            <a:off x="7086601" y="4892040"/>
            <a:ext cx="1828732" cy="164592"/>
          </a:xfrm>
          <a:prstGeom prst="rect">
            <a:avLst/>
          </a:prstGeom>
        </p:spPr>
        <p:txBody>
          <a:bodyPr vert="horz" lIns="0" tIns="0" rIns="0" bIns="0" rtlCol="0" anchor="ctr"/>
          <a:lstStyle>
            <a:defPPr>
              <a:defRPr lang="en-US"/>
            </a:defPPr>
            <a:lvl1pPr marL="0" indent="0" algn="r" defTabSz="711200" rtl="0" eaLnBrk="1" latinLnBrk="0" hangingPunct="1">
              <a:spcBef>
                <a:spcPts val="1200"/>
              </a:spcBef>
              <a:buNone/>
              <a:defRPr sz="600" kern="1200">
                <a:solidFill>
                  <a:schemeClr val="bg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711200" rtl="0" eaLnBrk="1" fontAlgn="auto" latinLnBrk="0" hangingPunct="1">
                <a:lnSpc>
                  <a:spcPct val="100000"/>
                </a:lnSpc>
                <a:spcBef>
                  <a:spcPts val="1200"/>
                </a:spcBef>
                <a:spcAft>
                  <a:spcPts val="0"/>
                </a:spcAft>
                <a:buClrTx/>
                <a:buSzTx/>
                <a:buFontTx/>
                <a:buNone/>
                <a:tabLst/>
                <a:defRPr/>
              </a:pPr>
              <a:t>‹#›</a:t>
            </a:fld>
            <a:endParaRPr kumimoji="0" lang="en-US"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238368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24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Slide Number Placeholder">
            <a:extLst>
              <a:ext uri="{FF2B5EF4-FFF2-40B4-BE49-F238E27FC236}">
                <a16:creationId xmlns:a16="http://schemas.microsoft.com/office/drawing/2014/main" id="{F82AA936-1CDF-1247-A80E-826B87C072DE}"/>
              </a:ext>
            </a:extLst>
          </p:cNvPr>
          <p:cNvSpPr txBox="1">
            <a:spLocks/>
          </p:cNvSpPr>
          <p:nvPr userDrawn="1"/>
        </p:nvSpPr>
        <p:spPr>
          <a:xfrm>
            <a:off x="7086601" y="4892040"/>
            <a:ext cx="1828732" cy="164592"/>
          </a:xfrm>
          <a:prstGeom prst="rect">
            <a:avLst/>
          </a:prstGeom>
        </p:spPr>
        <p:txBody>
          <a:bodyPr vert="horz" lIns="0" tIns="0" rIns="0" bIns="0" rtlCol="0" anchor="ctr"/>
          <a:lstStyle>
            <a:defPPr>
              <a:defRPr lang="en-US"/>
            </a:defPPr>
            <a:lvl1pPr marL="0" indent="0" algn="r" defTabSz="711200" rtl="0" eaLnBrk="1" latinLnBrk="0" hangingPunct="1">
              <a:spcBef>
                <a:spcPts val="1200"/>
              </a:spcBef>
              <a:buNone/>
              <a:defRPr sz="600" kern="1200">
                <a:solidFill>
                  <a:schemeClr val="bg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chemeClr val="tx1"/>
                </a:solidFill>
                <a:effectLst/>
                <a:uLnTx/>
                <a:uFillTx/>
                <a:latin typeface="Arial" panose="020B0604020202020204"/>
                <a:ea typeface="+mn-ea"/>
                <a:cs typeface="+mn-cs"/>
              </a:rPr>
              <a:pPr marL="0" marR="0" lvl="0" indent="0" algn="r" defTabSz="711200" rtl="0" eaLnBrk="1" fontAlgn="auto" latinLnBrk="0" hangingPunct="1">
                <a:lnSpc>
                  <a:spcPct val="100000"/>
                </a:lnSpc>
                <a:spcBef>
                  <a:spcPts val="1200"/>
                </a:spcBef>
                <a:spcAft>
                  <a:spcPts val="0"/>
                </a:spcAft>
                <a:buClrTx/>
                <a:buSzTx/>
                <a:buFontTx/>
                <a:buNone/>
                <a:tabLst/>
                <a:defRPr/>
              </a:pPr>
              <a:t>‹#›</a:t>
            </a:fld>
            <a:endParaRPr kumimoji="0" lang="en-US" sz="600" b="0" i="0" u="none" strike="noStrike" kern="1200" cap="none" spc="0" normalizeH="0" baseline="0" noProof="0">
              <a:ln>
                <a:noFill/>
              </a:ln>
              <a:solidFill>
                <a:schemeClr val="tx1"/>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0898838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blank">
  <p:cSld name="1_title, blank">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0" name="Google Shape;70;p4"/>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IBM Corporation 2023</a:t>
            </a:r>
            <a:endParaRPr/>
          </a:p>
        </p:txBody>
      </p:sp>
      <p:sp>
        <p:nvSpPr>
          <p:cNvPr id="71" name="Google Shape;71;p4"/>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IBM Plex Sans"/>
                <a:ea typeface="IBM Plex Sans"/>
                <a:cs typeface="IBM Plex Sans"/>
                <a:sym typeface="IBM Plex Sans"/>
              </a:defRPr>
            </a:lvl1pPr>
            <a:lvl2pPr marL="0" lvl="1" indent="0" algn="r">
              <a:spcBef>
                <a:spcPts val="0"/>
              </a:spcBef>
              <a:buNone/>
              <a:defRPr sz="600" b="0" i="0">
                <a:solidFill>
                  <a:schemeClr val="lt1"/>
                </a:solidFill>
                <a:latin typeface="IBM Plex Sans"/>
                <a:ea typeface="IBM Plex Sans"/>
                <a:cs typeface="IBM Plex Sans"/>
                <a:sym typeface="IBM Plex Sans"/>
              </a:defRPr>
            </a:lvl2pPr>
            <a:lvl3pPr marL="0" lvl="2" indent="0" algn="r">
              <a:spcBef>
                <a:spcPts val="0"/>
              </a:spcBef>
              <a:buNone/>
              <a:defRPr sz="600" b="0" i="0">
                <a:solidFill>
                  <a:schemeClr val="lt1"/>
                </a:solidFill>
                <a:latin typeface="IBM Plex Sans"/>
                <a:ea typeface="IBM Plex Sans"/>
                <a:cs typeface="IBM Plex Sans"/>
                <a:sym typeface="IBM Plex Sans"/>
              </a:defRPr>
            </a:lvl3pPr>
            <a:lvl4pPr marL="0" lvl="3" indent="0" algn="r">
              <a:spcBef>
                <a:spcPts val="0"/>
              </a:spcBef>
              <a:buNone/>
              <a:defRPr sz="600" b="0" i="0">
                <a:solidFill>
                  <a:schemeClr val="lt1"/>
                </a:solidFill>
                <a:latin typeface="IBM Plex Sans"/>
                <a:ea typeface="IBM Plex Sans"/>
                <a:cs typeface="IBM Plex Sans"/>
                <a:sym typeface="IBM Plex Sans"/>
              </a:defRPr>
            </a:lvl4pPr>
            <a:lvl5pPr marL="0" lvl="4" indent="0" algn="r">
              <a:spcBef>
                <a:spcPts val="0"/>
              </a:spcBef>
              <a:buNone/>
              <a:defRPr sz="600" b="0" i="0">
                <a:solidFill>
                  <a:schemeClr val="lt1"/>
                </a:solidFill>
                <a:latin typeface="IBM Plex Sans"/>
                <a:ea typeface="IBM Plex Sans"/>
                <a:cs typeface="IBM Plex Sans"/>
                <a:sym typeface="IBM Plex Sans"/>
              </a:defRPr>
            </a:lvl5pPr>
            <a:lvl6pPr marL="0" lvl="5" indent="0" algn="r">
              <a:spcBef>
                <a:spcPts val="0"/>
              </a:spcBef>
              <a:buNone/>
              <a:defRPr sz="600" b="0" i="0">
                <a:solidFill>
                  <a:schemeClr val="lt1"/>
                </a:solidFill>
                <a:latin typeface="IBM Plex Sans"/>
                <a:ea typeface="IBM Plex Sans"/>
                <a:cs typeface="IBM Plex Sans"/>
                <a:sym typeface="IBM Plex Sans"/>
              </a:defRPr>
            </a:lvl6pPr>
            <a:lvl7pPr marL="0" lvl="6" indent="0" algn="r">
              <a:spcBef>
                <a:spcPts val="0"/>
              </a:spcBef>
              <a:buNone/>
              <a:defRPr sz="600" b="0" i="0">
                <a:solidFill>
                  <a:schemeClr val="lt1"/>
                </a:solidFill>
                <a:latin typeface="IBM Plex Sans"/>
                <a:ea typeface="IBM Plex Sans"/>
                <a:cs typeface="IBM Plex Sans"/>
                <a:sym typeface="IBM Plex Sans"/>
              </a:defRPr>
            </a:lvl7pPr>
            <a:lvl8pPr marL="0" lvl="7" indent="0" algn="r">
              <a:spcBef>
                <a:spcPts val="0"/>
              </a:spcBef>
              <a:buNone/>
              <a:defRPr sz="600" b="0" i="0">
                <a:solidFill>
                  <a:schemeClr val="lt1"/>
                </a:solidFill>
                <a:latin typeface="IBM Plex Sans"/>
                <a:ea typeface="IBM Plex Sans"/>
                <a:cs typeface="IBM Plex Sans"/>
                <a:sym typeface="IBM Plex Sans"/>
              </a:defRPr>
            </a:lvl8pPr>
            <a:lvl9pPr marL="0" lvl="8" indent="0" algn="r">
              <a:spcBef>
                <a:spcPts val="0"/>
              </a:spcBef>
              <a:buNone/>
              <a:defRPr sz="600" b="0" i="0">
                <a:solidFill>
                  <a:schemeClr val="lt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190056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443441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8393813" y="4693079"/>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a:stretch>
            <a:fillRect/>
          </a:stretch>
        </p:blipFill>
        <p:spPr>
          <a:xfrm>
            <a:off x="228599" y="4546185"/>
            <a:ext cx="401856" cy="356017"/>
          </a:xfrm>
          <a:prstGeom prst="rect">
            <a:avLst/>
          </a:prstGeom>
        </p:spPr>
      </p:pic>
    </p:spTree>
    <p:extLst>
      <p:ext uri="{BB962C8B-B14F-4D97-AF65-F5344CB8AC3E}">
        <p14:creationId xmlns:p14="http://schemas.microsoft.com/office/powerpoint/2010/main" val="36044095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540986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34410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578720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1" cy="5143500"/>
          </a:xfrm>
        </p:spPr>
        <p:txBody>
          <a:bodyPr lIns="91440" tIns="91440" rIns="91440" bIns="91440"/>
          <a:lstStyle>
            <a:lvl1pPr>
              <a:defRPr baseline="0"/>
            </a:lvl1pPr>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1399599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598"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414226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0177820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22691898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456060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19561429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4850617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59279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3944125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1171904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3414511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239809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344640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025387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1"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4"/>
            <a:ext cx="4572001"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5320483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2569463"/>
          </a:xfrm>
          <a:noFill/>
        </p:spPr>
        <p:txBody>
          <a:bodyPr lIns="182880" tIns="164592" rIns="228600" bIns="228600"/>
          <a:lstStyle>
            <a:lvl1pPr>
              <a:defRPr sz="4799"/>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2"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3"/>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3"/>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081294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1" y="1276350"/>
            <a:ext cx="9144000" cy="386715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4972162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1"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5"/>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58710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7815427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1"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663254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36224333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6697835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3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811795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6" y="201168"/>
            <a:ext cx="6409877" cy="4294632"/>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61391887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27063316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30973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5"/>
            <a:ext cx="4123944" cy="1309877"/>
          </a:xfrm>
        </p:spPr>
        <p:txBody>
          <a:bodyPr/>
          <a:lstStyle>
            <a:lvl1pPr>
              <a:spcBef>
                <a:spcPts val="0"/>
              </a:spcBef>
              <a:defRPr sz="1000"/>
            </a:lvl1pPr>
            <a:lvl2pPr marL="0" indent="0">
              <a:spcBef>
                <a:spcPts val="0"/>
              </a:spcBef>
              <a:buNone/>
              <a:defRPr/>
            </a:lvl2pPr>
            <a:lvl3pPr marL="201565" indent="0">
              <a:buNone/>
              <a:defRPr/>
            </a:lvl3pPr>
            <a:lvl4pPr marL="434873" indent="0">
              <a:buNone/>
              <a:defRPr/>
            </a:lvl4pPr>
            <a:lvl5pPr marL="631675"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0167156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1" name="Picture 8" descr="cover-wallpaper.jpg"/>
          <p:cNvPicPr>
            <a:picLocks noChangeAspect="1"/>
          </p:cNvPicPr>
          <p:nvPr/>
        </p:nvPicPr>
        <p:blipFill>
          <a:blip r:embed="rId2" cstate="print"/>
          <a:srcRect b="13901"/>
          <a:stretch>
            <a:fillRect/>
          </a:stretch>
        </p:blipFill>
        <p:spPr bwMode="auto">
          <a:xfrm>
            <a:off x="7" y="2343150"/>
            <a:ext cx="9144000" cy="2743200"/>
          </a:xfrm>
          <a:prstGeom prst="rect">
            <a:avLst/>
          </a:prstGeom>
          <a:noFill/>
          <a:ln w="9525">
            <a:noFill/>
            <a:miter lim="800000"/>
            <a:headEnd/>
            <a:tailEnd/>
          </a:ln>
        </p:spPr>
      </p:pic>
      <p:sp>
        <p:nvSpPr>
          <p:cNvPr id="14" name="Rectangle 13"/>
          <p:cNvSpPr/>
          <p:nvPr/>
        </p:nvSpPr>
        <p:spPr>
          <a:xfrm rot="10800000">
            <a:off x="-5548" y="2345198"/>
            <a:ext cx="9144000" cy="2743200"/>
          </a:xfrm>
          <a:prstGeom prst="rect">
            <a:avLst/>
          </a:prstGeom>
          <a:gradFill>
            <a:gsLst>
              <a:gs pos="34000">
                <a:srgbClr val="FFFFFF">
                  <a:alpha val="50000"/>
                </a:srgbClr>
              </a:gs>
              <a:gs pos="100000">
                <a:srgbClr val="FFFFFF"/>
              </a:gs>
              <a:gs pos="4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80" rIns="68558" bIns="34280" anchor="ctr"/>
          <a:lstStyle/>
          <a:p>
            <a:pPr algn="ctr" eaLnBrk="1" hangingPunct="1">
              <a:defRPr/>
            </a:pPr>
            <a:endParaRPr lang="en-US" sz="1013">
              <a:solidFill>
                <a:srgbClr val="FFFFFF"/>
              </a:solidFill>
            </a:endParaRPr>
          </a:p>
        </p:txBody>
      </p:sp>
      <p:sp>
        <p:nvSpPr>
          <p:cNvPr id="8" name="Title 1"/>
          <p:cNvSpPr txBox="1">
            <a:spLocks/>
          </p:cNvSpPr>
          <p:nvPr/>
        </p:nvSpPr>
        <p:spPr bwMode="auto">
          <a:xfrm>
            <a:off x="7" y="4931608"/>
            <a:ext cx="9144000" cy="211928"/>
          </a:xfrm>
          <a:prstGeom prst="rect">
            <a:avLst/>
          </a:prstGeom>
          <a:solidFill>
            <a:srgbClr val="4F81BD"/>
          </a:solidFill>
          <a:ln w="9525">
            <a:noFill/>
            <a:miter lim="800000"/>
            <a:headEnd/>
            <a:tailEnd/>
          </a:ln>
        </p:spPr>
        <p:txBody>
          <a:bodyPr wrap="square" lIns="80972" tIns="13499" rIns="26993" bIns="13499" anchor="b">
            <a:spAutoFit/>
          </a:bodyPr>
          <a:lstStyle/>
          <a:p>
            <a:pPr eaLnBrk="1" fontAlgn="auto" hangingPunct="1">
              <a:spcBef>
                <a:spcPts val="0"/>
              </a:spcBef>
              <a:spcAft>
                <a:spcPts val="0"/>
              </a:spcAft>
              <a:defRPr/>
            </a:pPr>
            <a:endParaRPr lang="en-US" sz="1200" kern="0">
              <a:solidFill>
                <a:prstClr val="white"/>
              </a:solidFill>
              <a:latin typeface="Arial"/>
              <a:cs typeface="Arial"/>
            </a:endParaRPr>
          </a:p>
        </p:txBody>
      </p:sp>
      <p:sp>
        <p:nvSpPr>
          <p:cNvPr id="7" name="Rectangle 19"/>
          <p:cNvSpPr>
            <a:spLocks noChangeArrowheads="1"/>
          </p:cNvSpPr>
          <p:nvPr/>
        </p:nvSpPr>
        <p:spPr bwMode="black">
          <a:xfrm>
            <a:off x="3746503" y="4935786"/>
            <a:ext cx="1639888" cy="23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58" tIns="34280" rIns="68558" bIns="34280">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defRPr/>
            </a:pPr>
            <a:r>
              <a:rPr lang="en-US" altLang="en-US" sz="1050">
                <a:solidFill>
                  <a:srgbClr val="FFFFFF"/>
                </a:solidFill>
                <a:latin typeface="Calibri" charset="0"/>
                <a:ea typeface="Calibri" charset="0"/>
                <a:cs typeface="Calibri" charset="0"/>
              </a:rPr>
              <a:t>IBM Confidential</a:t>
            </a:r>
          </a:p>
        </p:txBody>
      </p:sp>
      <p:sp>
        <p:nvSpPr>
          <p:cNvPr id="13318" name="Rectangle 6"/>
          <p:cNvSpPr>
            <a:spLocks noGrp="1" noChangeArrowheads="1"/>
          </p:cNvSpPr>
          <p:nvPr>
            <p:ph type="ctrTitle" hasCustomPrompt="1"/>
          </p:nvPr>
        </p:nvSpPr>
        <p:spPr>
          <a:xfrm>
            <a:off x="685807" y="1600200"/>
            <a:ext cx="7772400" cy="1600200"/>
          </a:xfrm>
          <a:ln w="9525">
            <a:noFill/>
          </a:ln>
          <a:extLst>
            <a:ext uri="{91240B29-F687-4F45-9708-019B960494DF}">
              <a14:hiddenLine xmlns:a14="http://schemas.microsoft.com/office/drawing/2010/main" w="19050" algn="ctr">
                <a:solidFill>
                  <a:srgbClr val="000099"/>
                </a:solidFill>
                <a:miter lim="800000"/>
                <a:headEnd/>
                <a:tailEnd/>
              </a14:hiddenLine>
            </a:ext>
          </a:extLst>
        </p:spPr>
        <p:txBody>
          <a:bodyPr/>
          <a:lstStyle>
            <a:lvl1pPr algn="l">
              <a:defRPr sz="2700">
                <a:latin typeface="Calibri" charset="0"/>
                <a:ea typeface="Calibri" charset="0"/>
                <a:cs typeface="Calibri" charset="0"/>
              </a:defRPr>
            </a:lvl1pPr>
          </a:lstStyle>
          <a:p>
            <a:pPr lvl="0"/>
            <a:r>
              <a:rPr lang="en-US" noProof="0" dirty="0"/>
              <a:t>Unit Name</a:t>
            </a:r>
          </a:p>
        </p:txBody>
      </p:sp>
      <p:sp>
        <p:nvSpPr>
          <p:cNvPr id="13319" name="Rectangle 7"/>
          <p:cNvSpPr>
            <a:spLocks noGrp="1" noChangeArrowheads="1"/>
          </p:cNvSpPr>
          <p:nvPr>
            <p:ph type="subTitle" idx="1" hasCustomPrompt="1"/>
          </p:nvPr>
        </p:nvSpPr>
        <p:spPr>
          <a:xfrm>
            <a:off x="685814" y="2914650"/>
            <a:ext cx="6400801" cy="342900"/>
          </a:xfrm>
        </p:spPr>
        <p:txBody>
          <a:bodyPr/>
          <a:lstStyle>
            <a:lvl1pPr marL="0" indent="0">
              <a:buFontTx/>
              <a:buNone/>
              <a:defRPr sz="1500" b="1">
                <a:solidFill>
                  <a:srgbClr val="777777"/>
                </a:solidFill>
                <a:latin typeface="Calibri" charset="0"/>
                <a:ea typeface="Calibri" charset="0"/>
                <a:cs typeface="Calibri" charset="0"/>
              </a:defRPr>
            </a:lvl1pPr>
          </a:lstStyle>
          <a:p>
            <a:pPr lvl="0"/>
            <a:r>
              <a:rPr lang="en-US" noProof="0" dirty="0"/>
              <a:t>Date</a:t>
            </a:r>
          </a:p>
        </p:txBody>
      </p:sp>
      <p:sp>
        <p:nvSpPr>
          <p:cNvPr id="9" name="Title 1"/>
          <p:cNvSpPr txBox="1">
            <a:spLocks/>
          </p:cNvSpPr>
          <p:nvPr/>
        </p:nvSpPr>
        <p:spPr bwMode="auto">
          <a:xfrm>
            <a:off x="0" y="122417"/>
            <a:ext cx="8305800" cy="211928"/>
          </a:xfrm>
          <a:prstGeom prst="rect">
            <a:avLst/>
          </a:prstGeom>
          <a:solidFill>
            <a:srgbClr val="4F81BD"/>
          </a:solidFill>
          <a:ln w="9525">
            <a:noFill/>
            <a:miter lim="800000"/>
            <a:headEnd/>
            <a:tailEnd/>
          </a:ln>
        </p:spPr>
        <p:txBody>
          <a:bodyPr wrap="square" lIns="80972" tIns="13499" rIns="26993" bIns="13499" anchor="b">
            <a:spAutoFit/>
          </a:bodyPr>
          <a:lstStyle/>
          <a:p>
            <a:pPr eaLnBrk="1" fontAlgn="auto" hangingPunct="1">
              <a:spcBef>
                <a:spcPts val="0"/>
              </a:spcBef>
              <a:spcAft>
                <a:spcPts val="0"/>
              </a:spcAft>
              <a:defRPr/>
            </a:pPr>
            <a:r>
              <a:rPr lang="en-US" sz="1200" b="1" kern="0">
                <a:solidFill>
                  <a:prstClr val="white"/>
                </a:solidFill>
                <a:latin typeface="Calibri" charset="0"/>
                <a:ea typeface="Calibri" charset="0"/>
                <a:cs typeface="Calibri" charset="0"/>
              </a:rPr>
              <a:t>IBM </a:t>
            </a:r>
            <a:r>
              <a:rPr lang="en-US" sz="1200" kern="0">
                <a:solidFill>
                  <a:prstClr val="white"/>
                </a:solidFill>
                <a:latin typeface="Calibri" charset="0"/>
                <a:ea typeface="Calibri" charset="0"/>
                <a:cs typeface="Calibri" charset="0"/>
              </a:rPr>
              <a:t>Operating Team</a:t>
            </a:r>
          </a:p>
        </p:txBody>
      </p:sp>
      <p:pic>
        <p:nvPicPr>
          <p:cNvPr id="15" name="Picture 46" descr="blue-tri-color-logo"/>
          <p:cNvPicPr>
            <a:picLocks noChangeAspect="1" noChangeArrowheads="1"/>
          </p:cNvPicPr>
          <p:nvPr/>
        </p:nvPicPr>
        <p:blipFill>
          <a:blip r:embed="rId3" cstate="print"/>
          <a:srcRect/>
          <a:stretch>
            <a:fillRect/>
          </a:stretch>
        </p:blipFill>
        <p:spPr bwMode="auto">
          <a:xfrm>
            <a:off x="8425251" y="132511"/>
            <a:ext cx="630238" cy="191691"/>
          </a:xfrm>
          <a:prstGeom prst="rect">
            <a:avLst/>
          </a:prstGeom>
          <a:noFill/>
          <a:ln w="9525">
            <a:noFill/>
            <a:miter lim="800000"/>
            <a:headEnd/>
            <a:tailEnd/>
          </a:ln>
        </p:spPr>
      </p:pic>
    </p:spTree>
    <p:extLst>
      <p:ext uri="{BB962C8B-B14F-4D97-AF65-F5344CB8AC3E}">
        <p14:creationId xmlns:p14="http://schemas.microsoft.com/office/powerpoint/2010/main" val="1194690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403728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D2721B17-B8AF-4961-B2E3-87464DFF5D90}"/>
              </a:ext>
            </a:extLst>
          </p:cNvPr>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6" name="Rectangle 18">
            <a:extLst>
              <a:ext uri="{FF2B5EF4-FFF2-40B4-BE49-F238E27FC236}">
                <a16:creationId xmlns:a16="http://schemas.microsoft.com/office/drawing/2014/main" id="{D60CE8D2-8C1C-403D-ADEE-ADC04DA4E057}"/>
              </a:ext>
            </a:extLst>
          </p:cNvPr>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7" name="Rectangle 19">
            <a:extLst>
              <a:ext uri="{FF2B5EF4-FFF2-40B4-BE49-F238E27FC236}">
                <a16:creationId xmlns:a16="http://schemas.microsoft.com/office/drawing/2014/main" id="{D6AA948C-620E-4134-8D85-7001C2635B33}"/>
              </a:ext>
            </a:extLst>
          </p:cNvPr>
          <p:cNvSpPr>
            <a:spLocks noGrp="1" noChangeArrowheads="1"/>
          </p:cNvSpPr>
          <p:nvPr>
            <p:ph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37170555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Content Placeholder 2"/>
          <p:cNvSpPr>
            <a:spLocks noGrp="1"/>
          </p:cNvSpPr>
          <p:nvPr>
            <p:ph sz="half" idx="1"/>
          </p:nvPr>
        </p:nvSpPr>
        <p:spPr>
          <a:xfrm>
            <a:off x="228602" y="1085850"/>
            <a:ext cx="42672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85850"/>
            <a:ext cx="42672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t>IBM Confidential – Page </a:t>
            </a:r>
            <a:fld id="{88758602-715F-477B-8F91-1EF873F6A51B}" type="slidenum">
              <a:rPr lang="en-US"/>
              <a:pPr>
                <a:defRPr/>
              </a:pPr>
              <a:t>‹#›</a:t>
            </a:fld>
            <a:endParaRPr lang="en-US"/>
          </a:p>
        </p:txBody>
      </p:sp>
    </p:spTree>
    <p:extLst>
      <p:ext uri="{BB962C8B-B14F-4D97-AF65-F5344CB8AC3E}">
        <p14:creationId xmlns:p14="http://schemas.microsoft.com/office/powerpoint/2010/main" val="29549113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24" y="205979"/>
            <a:ext cx="8229601" cy="857250"/>
          </a:xfrm>
          <a:ln>
            <a:noFill/>
          </a:ln>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6" y="1151335"/>
            <a:ext cx="4040188" cy="479822"/>
          </a:xfrm>
        </p:spPr>
        <p:txBody>
          <a:bodyPr anchor="b"/>
          <a:lstStyle>
            <a:lvl1pPr marL="0" indent="0">
              <a:buNone/>
              <a:defRPr sz="1800" b="1"/>
            </a:lvl1pPr>
            <a:lvl2pPr marL="342790" indent="0">
              <a:buNone/>
              <a:defRPr sz="1500" b="1"/>
            </a:lvl2pPr>
            <a:lvl3pPr marL="685580" indent="0">
              <a:buNone/>
              <a:defRPr sz="1350" b="1"/>
            </a:lvl3pPr>
            <a:lvl4pPr marL="1028370" indent="0">
              <a:buNone/>
              <a:defRPr sz="1200" b="1"/>
            </a:lvl4pPr>
            <a:lvl5pPr marL="1371162" indent="0">
              <a:buNone/>
              <a:defRPr sz="1200" b="1"/>
            </a:lvl5pPr>
            <a:lvl6pPr marL="1713953" indent="0">
              <a:buNone/>
              <a:defRPr sz="1200" b="1"/>
            </a:lvl6pPr>
            <a:lvl7pPr marL="2056740" indent="0">
              <a:buNone/>
              <a:defRPr sz="1200" b="1"/>
            </a:lvl7pPr>
            <a:lvl8pPr marL="2399532" indent="0">
              <a:buNone/>
              <a:defRPr sz="1200" b="1"/>
            </a:lvl8pPr>
            <a:lvl9pPr marL="2742323"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6" y="1631159"/>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151335"/>
            <a:ext cx="4041775" cy="479822"/>
          </a:xfrm>
        </p:spPr>
        <p:txBody>
          <a:bodyPr anchor="b"/>
          <a:lstStyle>
            <a:lvl1pPr marL="0" indent="0">
              <a:buNone/>
              <a:defRPr sz="1800" b="1"/>
            </a:lvl1pPr>
            <a:lvl2pPr marL="342790" indent="0">
              <a:buNone/>
              <a:defRPr sz="1500" b="1"/>
            </a:lvl2pPr>
            <a:lvl3pPr marL="685580" indent="0">
              <a:buNone/>
              <a:defRPr sz="1350" b="1"/>
            </a:lvl3pPr>
            <a:lvl4pPr marL="1028370" indent="0">
              <a:buNone/>
              <a:defRPr sz="1200" b="1"/>
            </a:lvl4pPr>
            <a:lvl5pPr marL="1371162" indent="0">
              <a:buNone/>
              <a:defRPr sz="1200" b="1"/>
            </a:lvl5pPr>
            <a:lvl6pPr marL="1713953" indent="0">
              <a:buNone/>
              <a:defRPr sz="1200" b="1"/>
            </a:lvl6pPr>
            <a:lvl7pPr marL="2056740" indent="0">
              <a:buNone/>
              <a:defRPr sz="1200" b="1"/>
            </a:lvl7pPr>
            <a:lvl8pPr marL="2399532" indent="0">
              <a:buNone/>
              <a:defRPr sz="1200" b="1"/>
            </a:lvl8pPr>
            <a:lvl9pPr marL="2742323"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46" y="1631159"/>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r>
              <a:rPr lang="en-US"/>
              <a:t>IBM Confidential – Page </a:t>
            </a:r>
            <a:fld id="{4B85CF97-16BF-4258-98E5-D9199067687B}" type="slidenum">
              <a:rPr lang="en-US"/>
              <a:pPr>
                <a:defRPr/>
              </a:pPr>
              <a:t>‹#›</a:t>
            </a:fld>
            <a:endParaRPr lang="en-US"/>
          </a:p>
        </p:txBody>
      </p:sp>
    </p:spTree>
    <p:extLst>
      <p:ext uri="{BB962C8B-B14F-4D97-AF65-F5344CB8AC3E}">
        <p14:creationId xmlns:p14="http://schemas.microsoft.com/office/powerpoint/2010/main" val="154355287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94E5CF5D-12DC-46F4-844E-B6DEB24E31EE}"/>
              </a:ext>
            </a:extLst>
          </p:cNvPr>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5" name="Rectangle 18">
            <a:extLst>
              <a:ext uri="{FF2B5EF4-FFF2-40B4-BE49-F238E27FC236}">
                <a16:creationId xmlns:a16="http://schemas.microsoft.com/office/drawing/2014/main" id="{A40E37CD-5355-4223-9DF3-698F3B9595F0}"/>
              </a:ext>
            </a:extLst>
          </p:cNvPr>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6" name="Rectangle 19">
            <a:extLst>
              <a:ext uri="{FF2B5EF4-FFF2-40B4-BE49-F238E27FC236}">
                <a16:creationId xmlns:a16="http://schemas.microsoft.com/office/drawing/2014/main" id="{41D5006E-970B-4D85-A290-1CF9455F7252}"/>
              </a:ext>
            </a:extLst>
          </p:cNvPr>
          <p:cNvSpPr>
            <a:spLocks noGrp="1" noChangeArrowheads="1"/>
          </p:cNvSpPr>
          <p:nvPr>
            <p:ph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7918222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414126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022308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5"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2006939506"/>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with Text">
    <p:spTree>
      <p:nvGrpSpPr>
        <p:cNvPr id="1" name=""/>
        <p:cNvGrpSpPr/>
        <p:nvPr/>
      </p:nvGrpSpPr>
      <p:grpSpPr>
        <a:xfrm>
          <a:off x="0" y="0"/>
          <a:ext cx="0" cy="0"/>
          <a:chOff x="0" y="0"/>
          <a:chExt cx="0" cy="0"/>
        </a:xfrm>
      </p:grpSpPr>
      <p:graphicFrame>
        <p:nvGraphicFramePr>
          <p:cNvPr id="4" name="Object 12"/>
          <p:cNvGraphicFramePr>
            <a:graphicFrameLocks noChangeAspect="1"/>
          </p:cNvGraphicFramePr>
          <p:nvPr/>
        </p:nvGraphicFramePr>
        <p:xfrm>
          <a:off x="-5947" y="525104"/>
          <a:ext cx="9149954" cy="35719"/>
        </p:xfrm>
        <a:graphic>
          <a:graphicData uri="http://schemas.openxmlformats.org/presentationml/2006/ole">
            <mc:AlternateContent xmlns:mc="http://schemas.openxmlformats.org/markup-compatibility/2006">
              <mc:Choice xmlns:v="urn:schemas-microsoft-com:vml" Requires="v">
                <p:oleObj name="Drawing" r:id="rId2" imgW="2523593" imgH="32702" progId="FLW3Drawing">
                  <p:embed/>
                </p:oleObj>
              </mc:Choice>
              <mc:Fallback>
                <p:oleObj name="Drawing" r:id="rId2" imgW="2523593" imgH="32702" progId="FLW3Drawing">
                  <p:embed/>
                  <p:pic>
                    <p:nvPicPr>
                      <p:cNvPr id="4"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 y="525104"/>
                        <a:ext cx="9149954" cy="3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174541" y="113446"/>
            <a:ext cx="8109155" cy="377429"/>
          </a:xfrm>
        </p:spPr>
        <p:txBody>
          <a:bodyPr>
            <a:noAutofit/>
          </a:bodyPr>
          <a:lstStyle>
            <a:lvl1pPr>
              <a:defRPr sz="1650"/>
            </a:lvl1pPr>
          </a:lstStyle>
          <a:p>
            <a:r>
              <a:rPr lang="en-US"/>
              <a:t>Click to edit Master title style</a:t>
            </a:r>
            <a:endParaRPr lang="en-US" dirty="0"/>
          </a:p>
        </p:txBody>
      </p:sp>
      <p:sp>
        <p:nvSpPr>
          <p:cNvPr id="5" name="Text Placeholder 4"/>
          <p:cNvSpPr>
            <a:spLocks noGrp="1"/>
          </p:cNvSpPr>
          <p:nvPr>
            <p:ph type="body" sz="quarter" idx="10"/>
          </p:nvPr>
        </p:nvSpPr>
        <p:spPr>
          <a:xfrm>
            <a:off x="457202" y="971550"/>
            <a:ext cx="7543800" cy="3543300"/>
          </a:xfrm>
          <a:prstGeom prst="rect">
            <a:avLst/>
          </a:prstGeom>
        </p:spPr>
        <p:txBody>
          <a:bodyPr lIns="91408" tIns="45705" rIns="91408" bIns="45705"/>
          <a:lstStyle>
            <a:lvl1pPr>
              <a:spcBef>
                <a:spcPts val="675"/>
              </a:spcBef>
              <a:defRPr sz="1125"/>
            </a:lvl1pPr>
            <a:lvl2pPr>
              <a:defRPr sz="900"/>
            </a:lvl2pPr>
            <a:lvl3pPr>
              <a:defRPr sz="825">
                <a:solidFill>
                  <a:schemeClr val="tx1">
                    <a:lumMod val="50000"/>
                    <a:lumOff val="50000"/>
                  </a:schemeClr>
                </a:solidFill>
              </a:defRPr>
            </a:lvl3pPr>
            <a:lvl4pPr>
              <a:defRPr sz="675">
                <a:solidFill>
                  <a:schemeClr val="tx1">
                    <a:lumMod val="50000"/>
                    <a:lumOff val="50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Rectangle 6"/>
          <p:cNvSpPr>
            <a:spLocks noGrp="1" noChangeArrowheads="1"/>
          </p:cNvSpPr>
          <p:nvPr>
            <p:ph type="sldNum" sz="quarter" idx="11"/>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832553015"/>
      </p:ext>
    </p:extLst>
  </p:cSld>
  <p:clrMapOvr>
    <a:masterClrMapping/>
  </p:clrMapOvr>
  <p:transition spd="med">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xfrm>
            <a:off x="669746" y="234433"/>
            <a:ext cx="7804547" cy="1138535"/>
          </a:xfrm>
          <a:prstGeom prst="rect">
            <a:avLst/>
          </a:prstGeom>
        </p:spPr>
        <p:txBody>
          <a:bodyPr>
            <a:normAutofit/>
          </a:bodyPr>
          <a:lstStyle>
            <a:lvl1pPr algn="ctr" defTabSz="173169">
              <a:lnSpc>
                <a:spcPct val="100000"/>
              </a:lnSpc>
              <a:defRPr sz="2400">
                <a:solidFill>
                  <a:srgbClr val="000000"/>
                </a:solidFill>
                <a:latin typeface="+mn-lt"/>
                <a:ea typeface="+mn-ea"/>
                <a:cs typeface="+mn-cs"/>
                <a:sym typeface="Helvetica Light"/>
              </a:defRPr>
            </a:lvl1pPr>
          </a:lstStyle>
          <a:p>
            <a:pPr lvl="0"/>
            <a:r>
              <a:rPr lang="en-US"/>
              <a:t>Click to edit Master title style</a:t>
            </a:r>
            <a:endParaRPr/>
          </a:p>
        </p:txBody>
      </p:sp>
      <p:sp>
        <p:nvSpPr>
          <p:cNvPr id="25" name="Shape 25"/>
          <p:cNvSpPr>
            <a:spLocks noGrp="1"/>
          </p:cNvSpPr>
          <p:nvPr>
            <p:ph type="body" idx="1"/>
          </p:nvPr>
        </p:nvSpPr>
        <p:spPr>
          <a:xfrm>
            <a:off x="669746" y="1372952"/>
            <a:ext cx="7804547" cy="3315146"/>
          </a:xfrm>
          <a:prstGeom prst="rect">
            <a:avLst/>
          </a:prstGeom>
        </p:spPr>
        <p:txBody>
          <a:bodyPr anchor="ctr">
            <a:normAutofit/>
          </a:bodyPr>
          <a:lstStyle>
            <a:lvl1pPr marL="131763" indent="-131763" defTabSz="173169">
              <a:spcBef>
                <a:spcPts val="1246"/>
              </a:spcBef>
              <a:buSzPct val="75000"/>
              <a:buChar char="•"/>
              <a:defRPr sz="1050">
                <a:latin typeface="+mn-lt"/>
                <a:ea typeface="+mn-ea"/>
                <a:cs typeface="+mn-cs"/>
                <a:sym typeface="Helvetica Light"/>
              </a:defRPr>
            </a:lvl1pPr>
            <a:lvl2pPr marL="263525" indent="-131763" defTabSz="173169">
              <a:spcBef>
                <a:spcPts val="1246"/>
              </a:spcBef>
              <a:buSzPct val="75000"/>
              <a:buChar char="•"/>
              <a:defRPr sz="1050">
                <a:latin typeface="+mn-lt"/>
                <a:ea typeface="+mn-ea"/>
                <a:cs typeface="+mn-cs"/>
                <a:sym typeface="Helvetica Light"/>
              </a:defRPr>
            </a:lvl2pPr>
            <a:lvl3pPr marL="395289" indent="-131763" defTabSz="173169">
              <a:spcBef>
                <a:spcPts val="1246"/>
              </a:spcBef>
              <a:buSzPct val="75000"/>
              <a:buChar char="•"/>
              <a:defRPr sz="1050">
                <a:latin typeface="+mn-lt"/>
                <a:ea typeface="+mn-ea"/>
                <a:cs typeface="+mn-cs"/>
                <a:sym typeface="Helvetica Light"/>
              </a:defRPr>
            </a:lvl3pPr>
            <a:lvl4pPr marL="527052" indent="-131763" defTabSz="173169">
              <a:spcBef>
                <a:spcPts val="1246"/>
              </a:spcBef>
              <a:buSzPct val="75000"/>
              <a:buChar char="•"/>
              <a:defRPr sz="1050">
                <a:latin typeface="+mn-lt"/>
                <a:ea typeface="+mn-ea"/>
                <a:cs typeface="+mn-cs"/>
                <a:sym typeface="Helvetica Light"/>
              </a:defRPr>
            </a:lvl4pPr>
            <a:lvl5pPr marL="658814" indent="-131763" defTabSz="173169">
              <a:spcBef>
                <a:spcPts val="1246"/>
              </a:spcBef>
              <a:buSzPct val="75000"/>
              <a:buChar char="•"/>
              <a:defRPr sz="1050">
                <a:latin typeface="+mn-lt"/>
                <a:ea typeface="+mn-ea"/>
                <a:cs typeface="+mn-cs"/>
                <a:sym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80627136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71" y="142879"/>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6" y="900115"/>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4"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73300820"/>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392364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88211400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5" name="Text Placeholder 2"/>
          <p:cNvSpPr>
            <a:spLocks noGrp="1"/>
          </p:cNvSpPr>
          <p:nvPr>
            <p:ph idx="1"/>
          </p:nvPr>
        </p:nvSpPr>
        <p:spPr>
          <a:xfrm>
            <a:off x="457224" y="1200161"/>
            <a:ext cx="8229601" cy="3394472"/>
          </a:xfrm>
          <a:prstGeom prst="rect">
            <a:avLst/>
          </a:prstGeom>
        </p:spPr>
        <p:txBody>
          <a:bodyPr vert="horz" lIns="91410" tIns="45707" rIns="91410" bIns="45707" rtlCol="0">
            <a:normAutofit/>
          </a:bodyPr>
          <a:lstStyle>
            <a:lvl1pPr marL="257093" indent="-257093" algn="l">
              <a:lnSpc>
                <a:spcPct val="95000"/>
              </a:lnSpc>
              <a:spcBef>
                <a:spcPts val="300"/>
              </a:spcBef>
              <a:spcAft>
                <a:spcPts val="300"/>
              </a:spcAft>
              <a:buFont typeface="Wingdings" charset="2"/>
              <a:buChar char="q"/>
              <a:defRPr sz="1350">
                <a:latin typeface="Arial"/>
                <a:cs typeface="Arial"/>
              </a:defRPr>
            </a:lvl1pPr>
            <a:lvl2pPr marL="557033" indent="-214245">
              <a:lnSpc>
                <a:spcPct val="95000"/>
              </a:lnSpc>
              <a:spcBef>
                <a:spcPts val="300"/>
              </a:spcBef>
              <a:spcAft>
                <a:spcPts val="300"/>
              </a:spcAft>
              <a:buFont typeface="Wingdings" charset="2"/>
              <a:buChar char="§"/>
              <a:defRPr sz="1200">
                <a:latin typeface="Arial"/>
                <a:cs typeface="Arial"/>
              </a:defRPr>
            </a:lvl2pPr>
            <a:lvl3pPr marL="856979" indent="-171396">
              <a:lnSpc>
                <a:spcPct val="95000"/>
              </a:lnSpc>
              <a:spcBef>
                <a:spcPts val="300"/>
              </a:spcBef>
              <a:spcAft>
                <a:spcPts val="300"/>
              </a:spcAft>
              <a:buFont typeface="Arial"/>
              <a:buChar char="•"/>
              <a:defRPr sz="1050">
                <a:latin typeface="Arial"/>
                <a:cs typeface="Arial"/>
              </a:defRPr>
            </a:lvl3pPr>
            <a:lvl4pPr marL="1199766" indent="-171396">
              <a:lnSpc>
                <a:spcPct val="95000"/>
              </a:lnSpc>
              <a:spcBef>
                <a:spcPts val="300"/>
              </a:spcBef>
              <a:spcAft>
                <a:spcPts val="300"/>
              </a:spcAft>
              <a:buFont typeface="Wingdings" charset="2"/>
              <a:buChar char="²"/>
              <a:defRPr sz="900">
                <a:latin typeface="Arial"/>
                <a:cs typeface="Arial"/>
              </a:defRPr>
            </a:lvl4pPr>
            <a:lvl5pPr marL="1542557" indent="-171396">
              <a:lnSpc>
                <a:spcPct val="95000"/>
              </a:lnSpc>
              <a:spcBef>
                <a:spcPts val="300"/>
              </a:spcBef>
              <a:spcAft>
                <a:spcPts val="300"/>
              </a:spcAft>
              <a:buFont typeface="Wingdings" charset="2"/>
              <a:buChar char="Ø"/>
              <a:defRPr sz="75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55461613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
        <p:nvSpPr>
          <p:cNvPr id="15" name="Text Placeholder 2"/>
          <p:cNvSpPr>
            <a:spLocks noGrp="1"/>
          </p:cNvSpPr>
          <p:nvPr>
            <p:ph idx="1"/>
          </p:nvPr>
        </p:nvSpPr>
        <p:spPr>
          <a:xfrm>
            <a:off x="457224" y="1200161"/>
            <a:ext cx="8229601" cy="3394472"/>
          </a:xfrm>
          <a:prstGeom prst="rect">
            <a:avLst/>
          </a:prstGeom>
        </p:spPr>
        <p:txBody>
          <a:bodyPr vert="horz" lIns="91410" tIns="45707" rIns="91410" bIns="45707" rtlCol="0">
            <a:normAutofit/>
          </a:bodyPr>
          <a:lstStyle>
            <a:lvl1pPr marL="257093" indent="-257093" algn="l">
              <a:lnSpc>
                <a:spcPct val="95000"/>
              </a:lnSpc>
              <a:spcBef>
                <a:spcPts val="300"/>
              </a:spcBef>
              <a:spcAft>
                <a:spcPts val="300"/>
              </a:spcAft>
              <a:buFont typeface="Wingdings" charset="2"/>
              <a:buChar char="q"/>
              <a:defRPr sz="1350">
                <a:latin typeface="Arial"/>
                <a:cs typeface="Arial"/>
              </a:defRPr>
            </a:lvl1pPr>
            <a:lvl2pPr marL="557033" indent="-214245">
              <a:lnSpc>
                <a:spcPct val="95000"/>
              </a:lnSpc>
              <a:spcBef>
                <a:spcPts val="300"/>
              </a:spcBef>
              <a:spcAft>
                <a:spcPts val="300"/>
              </a:spcAft>
              <a:buFont typeface="Wingdings" charset="2"/>
              <a:buChar char="§"/>
              <a:defRPr sz="1200">
                <a:latin typeface="Arial"/>
                <a:cs typeface="Arial"/>
              </a:defRPr>
            </a:lvl2pPr>
            <a:lvl3pPr marL="856979" indent="-171396">
              <a:lnSpc>
                <a:spcPct val="95000"/>
              </a:lnSpc>
              <a:spcBef>
                <a:spcPts val="300"/>
              </a:spcBef>
              <a:spcAft>
                <a:spcPts val="300"/>
              </a:spcAft>
              <a:buFont typeface="Arial"/>
              <a:buChar char="•"/>
              <a:defRPr sz="1050">
                <a:latin typeface="Arial"/>
                <a:cs typeface="Arial"/>
              </a:defRPr>
            </a:lvl3pPr>
            <a:lvl4pPr marL="1199766" indent="-171396">
              <a:lnSpc>
                <a:spcPct val="95000"/>
              </a:lnSpc>
              <a:spcBef>
                <a:spcPts val="300"/>
              </a:spcBef>
              <a:spcAft>
                <a:spcPts val="300"/>
              </a:spcAft>
              <a:buFont typeface="Wingdings" charset="2"/>
              <a:buChar char="²"/>
              <a:defRPr sz="900">
                <a:latin typeface="Arial"/>
                <a:cs typeface="Arial"/>
              </a:defRPr>
            </a:lvl4pPr>
            <a:lvl5pPr marL="1542557" indent="-171396">
              <a:lnSpc>
                <a:spcPct val="95000"/>
              </a:lnSpc>
              <a:spcBef>
                <a:spcPts val="300"/>
              </a:spcBef>
              <a:spcAft>
                <a:spcPts val="300"/>
              </a:spcAft>
              <a:buFont typeface="Wingdings" charset="2"/>
              <a:buChar char="Ø"/>
              <a:defRPr sz="75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653857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eaLnBrk="1" hangingPunct="1">
              <a:defRPr/>
            </a:pPr>
            <a:r>
              <a:rPr lang="en-US"/>
              <a:t>IBM Confidential – Page </a:t>
            </a:r>
            <a:fld id="{0801595C-E28C-40DB-986D-F3A4F1789777}" type="slidenum">
              <a:rPr lang="en-US" smtClean="0"/>
              <a:pPr eaLnBrk="1" hangingPunct="1">
                <a:defRPr/>
              </a:pPr>
              <a:t>‹#›</a:t>
            </a:fld>
            <a:endParaRPr lang="en-US"/>
          </a:p>
        </p:txBody>
      </p:sp>
    </p:spTree>
    <p:extLst>
      <p:ext uri="{BB962C8B-B14F-4D97-AF65-F5344CB8AC3E}">
        <p14:creationId xmlns:p14="http://schemas.microsoft.com/office/powerpoint/2010/main" val="178127845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3516854"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
        <p:nvSpPr>
          <p:cNvPr id="2" name="Date Placeholder 1"/>
          <p:cNvSpPr>
            <a:spLocks noGrp="1"/>
          </p:cNvSpPr>
          <p:nvPr>
            <p:ph type="dt" sz="half" idx="10"/>
          </p:nvPr>
        </p:nvSpPr>
        <p:spPr>
          <a:xfrm>
            <a:off x="628650" y="4767263"/>
            <a:ext cx="2057400" cy="273844"/>
          </a:xfrm>
          <a:prstGeom prst="rect">
            <a:avLst/>
          </a:prstGeom>
        </p:spPr>
        <p:txBody>
          <a:bodyPr/>
          <a:lstStyle/>
          <a:p>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r>
              <a:rPr lang="en-US"/>
              <a:t>© IBM Corporation 2023</a:t>
            </a:r>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844412"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6189297"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300025785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9" y="1193"/>
          <a:ext cx="1587" cy="1190"/>
        </p:xfrm>
        <a:graphic>
          <a:graphicData uri="http://schemas.openxmlformats.org/presentationml/2006/ole">
            <mc:AlternateContent xmlns:mc="http://schemas.openxmlformats.org/markup-compatibility/2006">
              <mc:Choice xmlns:v="urn:schemas-microsoft-com:vml" Requires="v">
                <p:oleObj name="think-cell Slide" r:id="rId3" imgW="463" imgH="463" progId="TCLayout.ActiveDocument.1">
                  <p:embed/>
                </p:oleObj>
              </mc:Choice>
              <mc:Fallback>
                <p:oleObj name="think-cell Slide" r:id="rId3" imgW="463" imgH="463" progId="TCLayout.ActiveDocument.1">
                  <p:embed/>
                  <p:pic>
                    <p:nvPicPr>
                      <p:cNvPr id="5" name="Object 4" hidden="1"/>
                      <p:cNvPicPr/>
                      <p:nvPr/>
                    </p:nvPicPr>
                    <p:blipFill>
                      <a:blip r:embed="rId4"/>
                      <a:stretch>
                        <a:fillRect/>
                      </a:stretch>
                    </p:blipFill>
                    <p:spPr>
                      <a:xfrm>
                        <a:off x="1589" y="1193"/>
                        <a:ext cx="1587" cy="1190"/>
                      </a:xfrm>
                      <a:prstGeom prst="rect">
                        <a:avLst/>
                      </a:prstGeom>
                    </p:spPr>
                  </p:pic>
                </p:oleObj>
              </mc:Fallback>
            </mc:AlternateContent>
          </a:graphicData>
        </a:graphic>
      </p:graphicFrame>
      <p:sp>
        <p:nvSpPr>
          <p:cNvPr id="4" name="Rectangle 3"/>
          <p:cNvSpPr/>
          <p:nvPr/>
        </p:nvSpPr>
        <p:spPr bwMode="auto">
          <a:xfrm>
            <a:off x="1" y="0"/>
            <a:ext cx="9144000" cy="3388659"/>
          </a:xfrm>
          <a:prstGeom prst="rect">
            <a:avLst/>
          </a:prstGeom>
          <a:solidFill>
            <a:srgbClr val="2433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1500">
              <a:solidFill>
                <a:srgbClr val="191919"/>
              </a:solidFill>
              <a:latin typeface="IBM Plex Sans" panose="020B0503050203000203" pitchFamily="34" charset="0"/>
              <a:cs typeface="Arial" panose="020B0604020202020204" pitchFamily="34" charset="0"/>
            </a:endParaRPr>
          </a:p>
        </p:txBody>
      </p:sp>
      <p:sp>
        <p:nvSpPr>
          <p:cNvPr id="6" name="Text Placeholder 5"/>
          <p:cNvSpPr>
            <a:spLocks noGrp="1"/>
          </p:cNvSpPr>
          <p:nvPr>
            <p:ph type="body" sz="quarter" idx="10" hasCustomPrompt="1"/>
          </p:nvPr>
        </p:nvSpPr>
        <p:spPr>
          <a:xfrm>
            <a:off x="338329" y="2441318"/>
            <a:ext cx="8503920" cy="253746"/>
          </a:xfrm>
        </p:spPr>
        <p:txBody>
          <a:bodyPr anchor="b" anchorCtr="0"/>
          <a:lstStyle>
            <a:lvl1pPr marL="0" indent="0">
              <a:spcBef>
                <a:spcPts val="990"/>
              </a:spcBef>
              <a:buNone/>
              <a:defRPr sz="1650">
                <a:solidFill>
                  <a:srgbClr val="DFE5EF"/>
                </a:solidFill>
                <a:latin typeface="IBM Plex Sans" panose="020B0503050203000203" pitchFamily="34" charset="0"/>
                <a:cs typeface="Arial" panose="020B0604020202020204" pitchFamily="34" charset="0"/>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900">
                <a:solidFill>
                  <a:schemeClr val="tx1"/>
                </a:solidFill>
                <a:latin typeface="IBM Plex Sans" panose="020B0503050203000203" pitchFamily="34" charset="0"/>
                <a:cs typeface="Arial" panose="020B0604020202020204" pitchFamily="34" charset="0"/>
              </a:defRPr>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9" y="1919771"/>
            <a:ext cx="8503920" cy="507831"/>
          </a:xfrm>
        </p:spPr>
        <p:txBody>
          <a:bodyPr anchor="b" anchorCtr="0"/>
          <a:lstStyle>
            <a:lvl1pPr>
              <a:defRPr sz="3600" b="1">
                <a:solidFill>
                  <a:srgbClr val="FFFFFF"/>
                </a:solidFill>
                <a:latin typeface="IBM Plex Sans" panose="020B0503050203000203" pitchFamily="34" charset="0"/>
                <a:cs typeface="Arial" panose="020B0604020202020204" pitchFamily="34" charset="0"/>
              </a:defRPr>
            </a:lvl1pPr>
          </a:lstStyle>
          <a:p>
            <a:r>
              <a:rPr lang="en-US" dirty="0"/>
              <a:t>IBM Presentation Title</a:t>
            </a:r>
          </a:p>
        </p:txBody>
      </p:sp>
      <p:pic>
        <p:nvPicPr>
          <p:cNvPr id="16" name="Picture 15"/>
          <p:cNvPicPr>
            <a:picLocks noChangeAspect="1"/>
          </p:cNvPicPr>
          <p:nvPr/>
        </p:nvPicPr>
        <p:blipFill>
          <a:blip r:embed="rId5" cstate="print">
            <a:duotone>
              <a:prstClr val="black"/>
              <a:srgbClr val="C3CFE1">
                <a:tint val="45000"/>
                <a:satMod val="400000"/>
              </a:srgbClr>
            </a:duotone>
            <a:extLst>
              <a:ext uri="{28A0092B-C50C-407E-A947-70E740481C1C}">
                <a14:useLocalDpi xmlns:a14="http://schemas.microsoft.com/office/drawing/2010/main"/>
              </a:ext>
            </a:extLst>
          </a:blip>
          <a:stretch>
            <a:fillRect/>
          </a:stretch>
        </p:blipFill>
        <p:spPr>
          <a:xfrm>
            <a:off x="8229600" y="93821"/>
            <a:ext cx="696123" cy="377190"/>
          </a:xfrm>
          <a:prstGeom prst="rect">
            <a:avLst/>
          </a:prstGeom>
        </p:spPr>
      </p:pic>
    </p:spTree>
    <p:extLst>
      <p:ext uri="{BB962C8B-B14F-4D97-AF65-F5344CB8AC3E}">
        <p14:creationId xmlns:p14="http://schemas.microsoft.com/office/powerpoint/2010/main" val="252398187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2"/>
          <a:stretch>
            <a:fillRect/>
          </a:stretch>
        </p:blipFill>
        <p:spPr>
          <a:xfrm>
            <a:off x="8393813" y="4693080"/>
            <a:ext cx="521589" cy="206791"/>
          </a:xfrm>
          <a:prstGeom prst="rect">
            <a:avLst/>
          </a:prstGeom>
        </p:spPr>
      </p:pic>
      <p:sp>
        <p:nvSpPr>
          <p:cNvPr id="5" name="Footer Placeholder">
            <a:extLst>
              <a:ext uri="{FF2B5EF4-FFF2-40B4-BE49-F238E27FC236}">
                <a16:creationId xmlns:a16="http://schemas.microsoft.com/office/drawing/2014/main" id="{9B645953-17D7-6D4B-8134-7588E537A7E4}"/>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79458731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3FFF37A8-B2C7-4246-BE7F-951E778BE26E}"/>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12420991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3633CE0A-60B6-6B43-9E49-4204CF087F71}"/>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88260885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954AD31A-7721-0241-B4F5-10745BC97CD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439419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884DEA65-D86C-8C42-8269-6A109C381FF7}"/>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04578318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3"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10F4E30-0500-A44D-B0B9-5D1E912A804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58064234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6" y="201168"/>
            <a:ext cx="5562535"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81D3560-7DC9-CC48-8008-B1A5F39A132B}"/>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74627220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AD0FC372-1327-3E44-B0E4-D51D0F0DC0F2}"/>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27412287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9"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293DDED0-605A-6D4E-BB2E-E2745B15A2B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0331236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8E4D0ADF-EA3C-C549-9533-FEACFA099DE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425279682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7D36F946-BAC6-ED44-9C2E-5BA9DE804918}"/>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3907072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F4125CBA-7BDF-E648-A246-DDCED77857B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90647920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183FB802-6BFE-3E43-B707-4F0AC49529BA}"/>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46043077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023D2218-A077-F64E-8CF1-91DD155BA237}"/>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8808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6" name="Footer Placeholder">
            <a:extLst>
              <a:ext uri="{FF2B5EF4-FFF2-40B4-BE49-F238E27FC236}">
                <a16:creationId xmlns:a16="http://schemas.microsoft.com/office/drawing/2014/main" id="{4FDBBAE1-3DBD-2348-A4D7-2D84166990DE}"/>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35211758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6" name="Footer Placeholder">
            <a:extLst>
              <a:ext uri="{FF2B5EF4-FFF2-40B4-BE49-F238E27FC236}">
                <a16:creationId xmlns:a16="http://schemas.microsoft.com/office/drawing/2014/main" id="{B5750BCD-F189-944B-96E6-7FE11733F1B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98780163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CE081977-C890-4049-8DEA-DBADD94C97F8}"/>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19431355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2469C5AE-E8AA-1340-B30E-98E236749983}" type="slidenum">
              <a:rPr lang="en-US" smtClean="0"/>
              <a:t>‹#›</a:t>
            </a:fld>
            <a:endParaRPr lang="en-US"/>
          </a:p>
        </p:txBody>
      </p:sp>
      <p:sp>
        <p:nvSpPr>
          <p:cNvPr id="11" name="Footer Placeholder">
            <a:extLst>
              <a:ext uri="{FF2B5EF4-FFF2-40B4-BE49-F238E27FC236}">
                <a16:creationId xmlns:a16="http://schemas.microsoft.com/office/drawing/2014/main" id="{9F4D5999-2937-C743-87C9-9250DA966A19}"/>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9152418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5"/>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9BBDDAC6-9883-A341-A86E-DB39AFE4E22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88803960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5"/>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5"/>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A4B7E282-BD63-A742-B8A5-5EA6CE27603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681517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C190A479-6EF3-9B4B-A06F-15E05AF01B8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68054055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8" y="201616"/>
            <a:ext cx="4143375" cy="4294187"/>
          </a:xfrm>
        </p:spPr>
        <p:txBody>
          <a:bodyPr/>
          <a:lstStyle/>
          <a:p>
            <a:r>
              <a:rPr lang="en-US"/>
              <a:t>Click to edit Master title style</a:t>
            </a:r>
            <a:endParaRPr lang="en-US" dirty="0"/>
          </a:p>
        </p:txBody>
      </p:sp>
      <p:sp>
        <p:nvSpPr>
          <p:cNvPr id="8" name="Footer Placeholder">
            <a:extLst>
              <a:ext uri="{FF2B5EF4-FFF2-40B4-BE49-F238E27FC236}">
                <a16:creationId xmlns:a16="http://schemas.microsoft.com/office/drawing/2014/main" id="{B42DEEB3-871B-254C-95F2-411DDDE75D9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93313774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FAEE04FD-FDB5-C743-87E3-8FD1E097AC0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70482292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25A613A3-B4B0-B549-95A0-3AAC252E634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6725352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06596A87-6D2B-0B45-9CA5-335FEE64BD9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17471101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EF1DE6F6-89A6-EA4A-A2FE-6564AEB800F0}"/>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6018245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11FB6865-187E-BE43-BD0F-9009AAB7BF4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02015881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7EC107A1-C48A-724D-8BE4-EBFCFFCDEA5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63217725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2435A40-538A-1143-AF4C-F211214C5E1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10359515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48774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6"/>
            <a:ext cx="4123944" cy="1309877"/>
          </a:xfrm>
        </p:spPr>
        <p:txBody>
          <a:bodyPr/>
          <a:lstStyle>
            <a:lvl1pPr>
              <a:spcBef>
                <a:spcPts val="0"/>
              </a:spcBef>
              <a:defRPr sz="1000"/>
            </a:lvl1pPr>
            <a:lvl2pPr marL="0" indent="0">
              <a:spcBef>
                <a:spcPts val="0"/>
              </a:spcBef>
              <a:buNone/>
              <a:defRPr/>
            </a:lvl2pPr>
            <a:lvl3pPr marL="201600" indent="0">
              <a:buNone/>
              <a:defRPr/>
            </a:lvl3pPr>
            <a:lvl4pPr marL="434949" indent="0">
              <a:buNone/>
              <a:defRPr/>
            </a:lvl4pPr>
            <a:lvl5pPr marL="63178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61"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12A1D2F0-98CD-8043-A23F-7C4017382AFC}"/>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32312894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a:stretch>
            <a:fillRect/>
          </a:stretch>
        </p:blipFill>
        <p:spPr>
          <a:xfrm>
            <a:off x="3925957" y="2315620"/>
            <a:ext cx="1292095" cy="512269"/>
          </a:xfrm>
          <a:prstGeom prst="rect">
            <a:avLst/>
          </a:prstGeom>
        </p:spPr>
      </p:pic>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F3FDD026-F1F1-9E49-92B0-95130B114464}"/>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43660420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2_3-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7"/>
            <a:ext cx="7715250" cy="714375"/>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baseline="0">
                <a:solidFill>
                  <a:srgbClr val="3C98FF"/>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6" name="Rectangle 5">
            <a:extLst>
              <a:ext uri="{FF2B5EF4-FFF2-40B4-BE49-F238E27FC236}">
                <a16:creationId xmlns:a16="http://schemas.microsoft.com/office/drawing/2014/main" id="{273FFD7F-1EB6-8045-ABFF-5E03A0A70987}"/>
              </a:ext>
            </a:extLst>
          </p:cNvPr>
          <p:cNvSpPr/>
          <p:nvPr/>
        </p:nvSpPr>
        <p:spPr>
          <a:xfrm flipV="1">
            <a:off x="0" y="2"/>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a:latin typeface="Arial Regular" charset="0"/>
            </a:endParaRPr>
          </a:p>
        </p:txBody>
      </p:sp>
    </p:spTree>
    <p:extLst>
      <p:ext uri="{BB962C8B-B14F-4D97-AF65-F5344CB8AC3E}">
        <p14:creationId xmlns:p14="http://schemas.microsoft.com/office/powerpoint/2010/main" val="366194071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1"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2469C5AE-E8AA-1340-B30E-98E236749983}" type="slidenum">
              <a:rPr lang="en-US" smtClean="0"/>
              <a:t>‹#›</a:t>
            </a:fld>
            <a:endParaRPr lang="en-US"/>
          </a:p>
        </p:txBody>
      </p:sp>
    </p:spTree>
    <p:extLst>
      <p:ext uri="{BB962C8B-B14F-4D97-AF65-F5344CB8AC3E}">
        <p14:creationId xmlns:p14="http://schemas.microsoft.com/office/powerpoint/2010/main" val="137009721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765414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27301032" y="237905"/>
            <a:ext cx="2874169"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30708600" y="237905"/>
            <a:ext cx="2874169" cy="2972223"/>
          </a:xfrm>
        </p:spPr>
        <p:txBody>
          <a:bodyPr/>
          <a:lstStyle/>
          <a:p>
            <a:pPr lvl="4"/>
            <a:r>
              <a:rPr lang="en-US" dirty="0"/>
              <a:t>Fifth level</a:t>
            </a:r>
          </a:p>
        </p:txBody>
      </p:sp>
    </p:spTree>
    <p:extLst>
      <p:ext uri="{BB962C8B-B14F-4D97-AF65-F5344CB8AC3E}">
        <p14:creationId xmlns:p14="http://schemas.microsoft.com/office/powerpoint/2010/main" val="180313538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27366913" y="237905"/>
            <a:ext cx="2351088"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30594300" y="237905"/>
            <a:ext cx="2351088" cy="2502758"/>
          </a:xfrm>
        </p:spPr>
        <p:txBody>
          <a:bodyPr/>
          <a:lstStyle/>
          <a:p>
            <a:pPr lvl="4"/>
            <a:r>
              <a:rPr lang="en-US" dirty="0"/>
              <a:t>Fifth level</a:t>
            </a:r>
          </a:p>
        </p:txBody>
      </p:sp>
    </p:spTree>
    <p:extLst>
      <p:ext uri="{BB962C8B-B14F-4D97-AF65-F5344CB8AC3E}">
        <p14:creationId xmlns:p14="http://schemas.microsoft.com/office/powerpoint/2010/main" val="129920832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8393813" y="4693079"/>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a:stretch>
            <a:fillRect/>
          </a:stretch>
        </p:blipFill>
        <p:spPr>
          <a:xfrm>
            <a:off x="228599" y="4546185"/>
            <a:ext cx="401856" cy="356017"/>
          </a:xfrm>
          <a:prstGeom prst="rect">
            <a:avLst/>
          </a:prstGeom>
        </p:spPr>
      </p:pic>
    </p:spTree>
    <p:extLst>
      <p:ext uri="{BB962C8B-B14F-4D97-AF65-F5344CB8AC3E}">
        <p14:creationId xmlns:p14="http://schemas.microsoft.com/office/powerpoint/2010/main" val="82608418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1902944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17405048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415189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1" cy="5143500"/>
          </a:xfrm>
        </p:spPr>
        <p:txBody>
          <a:bodyPr lIns="91440" tIns="91440" rIns="91440" bIns="91440"/>
          <a:lstStyle>
            <a:lvl1pPr>
              <a:defRPr baseline="0"/>
            </a:lvl1pPr>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91811013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598"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629791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9462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159694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9147946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5208153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30495914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9485117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581418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23160315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4775428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0349496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3112347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248521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3315506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6026375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1"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4"/>
            <a:ext cx="4572001"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8031564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2569463"/>
          </a:xfrm>
          <a:noFill/>
        </p:spPr>
        <p:txBody>
          <a:bodyPr lIns="182880" tIns="164592" rIns="228600" bIns="228600"/>
          <a:lstStyle>
            <a:lvl1pPr>
              <a:defRPr sz="4799"/>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2"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3"/>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3"/>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257687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1" y="1276350"/>
            <a:ext cx="9144000" cy="386715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7275335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1"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5"/>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61830245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2335293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1"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1716507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3955677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5661086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3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356198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6" y="201168"/>
            <a:ext cx="6409877" cy="4294632"/>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2805459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5753350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63773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5"/>
            <a:ext cx="4123944" cy="1309877"/>
          </a:xfrm>
        </p:spPr>
        <p:txBody>
          <a:bodyPr/>
          <a:lstStyle>
            <a:lvl1pPr>
              <a:spcBef>
                <a:spcPts val="0"/>
              </a:spcBef>
              <a:defRPr sz="1000"/>
            </a:lvl1pPr>
            <a:lvl2pPr marL="0" indent="0">
              <a:spcBef>
                <a:spcPts val="0"/>
              </a:spcBef>
              <a:buNone/>
              <a:defRPr/>
            </a:lvl2pPr>
            <a:lvl3pPr marL="201565" indent="0">
              <a:buNone/>
              <a:defRPr/>
            </a:lvl3pPr>
            <a:lvl4pPr marL="434873" indent="0">
              <a:buNone/>
              <a:defRPr/>
            </a:lvl4pPr>
            <a:lvl5pPr marL="631675"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29369416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BDFC-15B0-4DD3-BA07-CA81EAF3D7F3}"/>
              </a:ext>
            </a:extLst>
          </p:cNvPr>
          <p:cNvSpPr>
            <a:spLocks noGrp="1"/>
          </p:cNvSpPr>
          <p:nvPr>
            <p:ph type="title"/>
          </p:nvPr>
        </p:nvSpPr>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5B200A1C-3E31-4E16-9DB0-271967CBFA29}"/>
              </a:ext>
            </a:extLst>
          </p:cNvPr>
          <p:cNvSpPr>
            <a:spLocks noGrp="1"/>
          </p:cNvSpPr>
          <p:nvPr>
            <p:ph idx="1"/>
          </p:nvPr>
        </p:nvSpPr>
        <p:spPr/>
        <p:txBody>
          <a:bodyPr>
            <a:normAutofit/>
          </a:bodyPr>
          <a:lstStyle>
            <a:lvl1pPr>
              <a:defRPr sz="1800"/>
            </a:lvl1pPr>
            <a:lvl2pPr>
              <a:defRPr sz="1500"/>
            </a:lvl2pPr>
            <a:lvl3pPr>
              <a:defRPr sz="135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E5FED3C6-8495-4714-9A62-F5DFA8C2477E}"/>
              </a:ext>
            </a:extLst>
          </p:cNvPr>
          <p:cNvSpPr>
            <a:spLocks noGrp="1"/>
          </p:cNvSpPr>
          <p:nvPr>
            <p:ph type="dt" sz="half" idx="2"/>
          </p:nvPr>
        </p:nvSpPr>
        <p:spPr>
          <a:xfrm>
            <a:off x="349183" y="4817861"/>
            <a:ext cx="3874339" cy="273844"/>
          </a:xfrm>
          <a:prstGeom prst="rect">
            <a:avLst/>
          </a:prstGeom>
        </p:spPr>
        <p:txBody>
          <a:bodyPr vert="horz" lIns="0" tIns="0" rIns="0" bIns="0" rtlCol="0" anchor="ctr"/>
          <a:lstStyle>
            <a:lvl1pPr marL="0" algn="l" defTabSz="342900" rtl="0" eaLnBrk="1" latinLnBrk="0" hangingPunct="1">
              <a:defRPr sz="525">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8416891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insight, text, boxes (cyan gradien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5"/>
            <a:ext cx="4572000" cy="2573337"/>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55364378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oxes (1 large, 4 small) alt (cyan gradient)">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5"/>
            <a:ext cx="2286000" cy="2573337"/>
          </a:xfrm>
          <a:gradFill>
            <a:gsLst>
              <a:gs pos="19000">
                <a:srgbClr val="82CFFF"/>
              </a:gs>
              <a:gs pos="0">
                <a:srgbClr val="4589FF">
                  <a:alpha val="80000"/>
                </a:srgbClr>
              </a:gs>
              <a:gs pos="65000">
                <a:schemeClr val="bg1"/>
              </a:gs>
            </a:gsLst>
            <a:lin ang="18900000" scaled="0"/>
          </a:grad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5"/>
            <a:ext cx="2286000" cy="2573337"/>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p:nvPr>
        </p:nvSpPr>
        <p:spPr>
          <a:xfrm>
            <a:off x="6858000" y="2570162"/>
            <a:ext cx="2286000" cy="2573338"/>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6331720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2670950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1481988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945330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66066057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52755037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34570427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33998266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86034357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30226134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2949845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1821788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8401814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0155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7916744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7170956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4402236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68674685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4503627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8090622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655641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4594687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2064777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75386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9466116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1640292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202601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835094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GB"/>
              <a:t>Click to edit Master title style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809316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3254343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GB"/>
              <a:t>Click icon to add picture</a:t>
            </a:r>
            <a:endParaRPr lang="en-US"/>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8032489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781637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6018487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17889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2800878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59935489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GB"/>
              <a:t>Click icon to add table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8507173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4335808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3065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3315407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134552780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16115584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4"/>
            <a:ext cx="1297606" cy="517732"/>
          </a:xfrm>
          <a:prstGeom prst="rect">
            <a:avLst/>
          </a:prstGeom>
        </p:spPr>
      </p:pic>
    </p:spTree>
    <p:extLst>
      <p:ext uri="{BB962C8B-B14F-4D97-AF65-F5344CB8AC3E}">
        <p14:creationId xmlns:p14="http://schemas.microsoft.com/office/powerpoint/2010/main" val="5778946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0" i="0">
                <a:latin typeface="Arial" charset="0"/>
                <a:ea typeface="Arial" charset="0"/>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theme" Target="../theme/theme10.xml"/><Relationship Id="rId8" Type="http://schemas.openxmlformats.org/officeDocument/2006/relationships/slideLayout" Target="../slideLayouts/slideLayout24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9.xml"/><Relationship Id="rId18" Type="http://schemas.openxmlformats.org/officeDocument/2006/relationships/slideLayout" Target="../slideLayouts/slideLayout284.xml"/><Relationship Id="rId26" Type="http://schemas.openxmlformats.org/officeDocument/2006/relationships/slideLayout" Target="../slideLayouts/slideLayout292.xml"/><Relationship Id="rId39" Type="http://schemas.openxmlformats.org/officeDocument/2006/relationships/slideLayout" Target="../slideLayouts/slideLayout305.xml"/><Relationship Id="rId21" Type="http://schemas.openxmlformats.org/officeDocument/2006/relationships/slideLayout" Target="../slideLayouts/slideLayout287.xml"/><Relationship Id="rId34" Type="http://schemas.openxmlformats.org/officeDocument/2006/relationships/slideLayout" Target="../slideLayouts/slideLayout300.xml"/><Relationship Id="rId42" Type="http://schemas.openxmlformats.org/officeDocument/2006/relationships/slideLayout" Target="../slideLayouts/slideLayout308.xml"/><Relationship Id="rId7" Type="http://schemas.openxmlformats.org/officeDocument/2006/relationships/slideLayout" Target="../slideLayouts/slideLayout273.xml"/><Relationship Id="rId2" Type="http://schemas.openxmlformats.org/officeDocument/2006/relationships/slideLayout" Target="../slideLayouts/slideLayout268.xml"/><Relationship Id="rId16" Type="http://schemas.openxmlformats.org/officeDocument/2006/relationships/slideLayout" Target="../slideLayouts/slideLayout282.xml"/><Relationship Id="rId20" Type="http://schemas.openxmlformats.org/officeDocument/2006/relationships/slideLayout" Target="../slideLayouts/slideLayout286.xml"/><Relationship Id="rId29" Type="http://schemas.openxmlformats.org/officeDocument/2006/relationships/slideLayout" Target="../slideLayouts/slideLayout295.xml"/><Relationship Id="rId41" Type="http://schemas.openxmlformats.org/officeDocument/2006/relationships/slideLayout" Target="../slideLayouts/slideLayout307.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24" Type="http://schemas.openxmlformats.org/officeDocument/2006/relationships/slideLayout" Target="../slideLayouts/slideLayout290.xml"/><Relationship Id="rId32" Type="http://schemas.openxmlformats.org/officeDocument/2006/relationships/slideLayout" Target="../slideLayouts/slideLayout298.xml"/><Relationship Id="rId37" Type="http://schemas.openxmlformats.org/officeDocument/2006/relationships/slideLayout" Target="../slideLayouts/slideLayout303.xml"/><Relationship Id="rId40" Type="http://schemas.openxmlformats.org/officeDocument/2006/relationships/slideLayout" Target="../slideLayouts/slideLayout306.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23" Type="http://schemas.openxmlformats.org/officeDocument/2006/relationships/slideLayout" Target="../slideLayouts/slideLayout289.xml"/><Relationship Id="rId28" Type="http://schemas.openxmlformats.org/officeDocument/2006/relationships/slideLayout" Target="../slideLayouts/slideLayout294.xml"/><Relationship Id="rId36" Type="http://schemas.openxmlformats.org/officeDocument/2006/relationships/slideLayout" Target="../slideLayouts/slideLayout302.xml"/><Relationship Id="rId10" Type="http://schemas.openxmlformats.org/officeDocument/2006/relationships/slideLayout" Target="../slideLayouts/slideLayout276.xml"/><Relationship Id="rId19" Type="http://schemas.openxmlformats.org/officeDocument/2006/relationships/slideLayout" Target="../slideLayouts/slideLayout285.xml"/><Relationship Id="rId31" Type="http://schemas.openxmlformats.org/officeDocument/2006/relationships/slideLayout" Target="../slideLayouts/slideLayout297.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 Id="rId22" Type="http://schemas.openxmlformats.org/officeDocument/2006/relationships/slideLayout" Target="../slideLayouts/slideLayout288.xml"/><Relationship Id="rId27" Type="http://schemas.openxmlformats.org/officeDocument/2006/relationships/slideLayout" Target="../slideLayouts/slideLayout293.xml"/><Relationship Id="rId30" Type="http://schemas.openxmlformats.org/officeDocument/2006/relationships/slideLayout" Target="../slideLayouts/slideLayout296.xml"/><Relationship Id="rId35" Type="http://schemas.openxmlformats.org/officeDocument/2006/relationships/slideLayout" Target="../slideLayouts/slideLayout301.xml"/><Relationship Id="rId43" Type="http://schemas.openxmlformats.org/officeDocument/2006/relationships/theme" Target="../theme/theme11.xml"/><Relationship Id="rId8" Type="http://schemas.openxmlformats.org/officeDocument/2006/relationships/slideLayout" Target="../slideLayouts/slideLayout274.xml"/><Relationship Id="rId3" Type="http://schemas.openxmlformats.org/officeDocument/2006/relationships/slideLayout" Target="../slideLayouts/slideLayout269.xml"/><Relationship Id="rId12" Type="http://schemas.openxmlformats.org/officeDocument/2006/relationships/slideLayout" Target="../slideLayouts/slideLayout278.xml"/><Relationship Id="rId17" Type="http://schemas.openxmlformats.org/officeDocument/2006/relationships/slideLayout" Target="../slideLayouts/slideLayout283.xml"/><Relationship Id="rId25" Type="http://schemas.openxmlformats.org/officeDocument/2006/relationships/slideLayout" Target="../slideLayouts/slideLayout291.xml"/><Relationship Id="rId33" Type="http://schemas.openxmlformats.org/officeDocument/2006/relationships/slideLayout" Target="../slideLayouts/slideLayout299.xml"/><Relationship Id="rId38" Type="http://schemas.openxmlformats.org/officeDocument/2006/relationships/slideLayout" Target="../slideLayouts/slideLayout30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image" Target="../media/image6.png"/><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image" Target="../media/image8.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theme" Target="../theme/theme4.xml"/><Relationship Id="rId8" Type="http://schemas.openxmlformats.org/officeDocument/2006/relationships/slideLayout" Target="../slideLayouts/slideLayout113.xml"/><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20" Type="http://schemas.openxmlformats.org/officeDocument/2006/relationships/slideLayout" Target="../slideLayouts/slideLayout125.xml"/><Relationship Id="rId41" Type="http://schemas.openxmlformats.org/officeDocument/2006/relationships/slideLayout" Target="../slideLayouts/slideLayout1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theme" Target="../theme/theme5.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image" Target="../media/image13.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theme" Target="../theme/theme7.xml"/><Relationship Id="rId8" Type="http://schemas.openxmlformats.org/officeDocument/2006/relationships/slideLayout" Target="../slideLayouts/slideLayout203.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30.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32.xml"/><Relationship Id="rId1" Type="http://schemas.openxmlformats.org/officeDocument/2006/relationships/slideLayout" Target="../slideLayouts/slideLayout2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787902"/>
            <a:ext cx="4114736" cy="166687"/>
          </a:xfrm>
          <a:prstGeom prst="rect">
            <a:avLst/>
          </a:prstGeom>
        </p:spPr>
        <p:txBody>
          <a:bodyPr vert="horz" lIns="0" tIns="0" rIns="0" bIns="0" rtlCol="0" anchor="ctr"/>
          <a:lstStyle>
            <a:lvl1pPr marL="0" marR="0" indent="0" algn="l" defTabSz="685820"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29"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40110528"/>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2" r:id="rId32"/>
    <p:sldLayoutId id="2147483954" r:id="rId33"/>
    <p:sldLayoutId id="2147483955" r:id="rId34"/>
  </p:sldLayoutIdLst>
  <p:hf hdr="0" dt="0"/>
  <p:txStyles>
    <p:titleStyle>
      <a:lvl1pPr algn="l" rtl="0" eaLnBrk="1" fontAlgn="base" hangingPunct="1">
        <a:lnSpc>
          <a:spcPct val="90000"/>
        </a:lnSpc>
        <a:spcBef>
          <a:spcPct val="0"/>
        </a:spcBef>
        <a:spcAft>
          <a:spcPct val="0"/>
        </a:spcAft>
        <a:defRPr sz="23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9">
          <a:solidFill>
            <a:srgbClr val="191919"/>
          </a:solidFill>
          <a:latin typeface="HelvNeue Light for IBM" pitchFamily="34" charset="0"/>
        </a:defRPr>
      </a:lvl2pPr>
      <a:lvl3pPr algn="l" rtl="0" eaLnBrk="1" fontAlgn="base" hangingPunct="1">
        <a:lnSpc>
          <a:spcPct val="90000"/>
        </a:lnSpc>
        <a:spcBef>
          <a:spcPct val="0"/>
        </a:spcBef>
        <a:spcAft>
          <a:spcPct val="0"/>
        </a:spcAft>
        <a:defRPr sz="2219">
          <a:solidFill>
            <a:srgbClr val="191919"/>
          </a:solidFill>
          <a:latin typeface="HelvNeue Light for IBM" pitchFamily="34" charset="0"/>
        </a:defRPr>
      </a:lvl3pPr>
      <a:lvl4pPr algn="l" rtl="0" eaLnBrk="1" fontAlgn="base" hangingPunct="1">
        <a:lnSpc>
          <a:spcPct val="90000"/>
        </a:lnSpc>
        <a:spcBef>
          <a:spcPct val="0"/>
        </a:spcBef>
        <a:spcAft>
          <a:spcPct val="0"/>
        </a:spcAft>
        <a:defRPr sz="2219">
          <a:solidFill>
            <a:srgbClr val="191919"/>
          </a:solidFill>
          <a:latin typeface="HelvNeue Light for IBM" pitchFamily="34" charset="0"/>
        </a:defRPr>
      </a:lvl4pPr>
      <a:lvl5pPr algn="l" rtl="0" eaLnBrk="1" fontAlgn="base" hangingPunct="1">
        <a:lnSpc>
          <a:spcPct val="90000"/>
        </a:lnSpc>
        <a:spcBef>
          <a:spcPct val="0"/>
        </a:spcBef>
        <a:spcAft>
          <a:spcPct val="0"/>
        </a:spcAft>
        <a:defRPr sz="2219">
          <a:solidFill>
            <a:srgbClr val="191919"/>
          </a:solidFill>
          <a:latin typeface="HelvNeue Light for IBM" pitchFamily="34" charset="0"/>
        </a:defRPr>
      </a:lvl5pPr>
      <a:lvl6pPr marL="362477" algn="l" rtl="0" eaLnBrk="1" fontAlgn="base" hangingPunct="1">
        <a:lnSpc>
          <a:spcPct val="90000"/>
        </a:lnSpc>
        <a:spcBef>
          <a:spcPct val="0"/>
        </a:spcBef>
        <a:spcAft>
          <a:spcPct val="0"/>
        </a:spcAft>
        <a:defRPr sz="2219">
          <a:solidFill>
            <a:srgbClr val="191919"/>
          </a:solidFill>
          <a:latin typeface="HelvNeue Light for IBM" pitchFamily="34" charset="0"/>
        </a:defRPr>
      </a:lvl6pPr>
      <a:lvl7pPr marL="724958" algn="l" rtl="0" eaLnBrk="1" fontAlgn="base" hangingPunct="1">
        <a:lnSpc>
          <a:spcPct val="90000"/>
        </a:lnSpc>
        <a:spcBef>
          <a:spcPct val="0"/>
        </a:spcBef>
        <a:spcAft>
          <a:spcPct val="0"/>
        </a:spcAft>
        <a:defRPr sz="2219">
          <a:solidFill>
            <a:srgbClr val="191919"/>
          </a:solidFill>
          <a:latin typeface="HelvNeue Light for IBM" pitchFamily="34" charset="0"/>
        </a:defRPr>
      </a:lvl7pPr>
      <a:lvl8pPr marL="1087435" algn="l" rtl="0" eaLnBrk="1" fontAlgn="base" hangingPunct="1">
        <a:lnSpc>
          <a:spcPct val="90000"/>
        </a:lnSpc>
        <a:spcBef>
          <a:spcPct val="0"/>
        </a:spcBef>
        <a:spcAft>
          <a:spcPct val="0"/>
        </a:spcAft>
        <a:defRPr sz="2219">
          <a:solidFill>
            <a:srgbClr val="191919"/>
          </a:solidFill>
          <a:latin typeface="HelvNeue Light for IBM" pitchFamily="34" charset="0"/>
        </a:defRPr>
      </a:lvl8pPr>
      <a:lvl9pPr marL="1449914" algn="l" rtl="0" eaLnBrk="1" fontAlgn="base" hangingPunct="1">
        <a:lnSpc>
          <a:spcPct val="90000"/>
        </a:lnSpc>
        <a:spcBef>
          <a:spcPct val="0"/>
        </a:spcBef>
        <a:spcAft>
          <a:spcPct val="0"/>
        </a:spcAft>
        <a:defRPr sz="2219">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10"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19" indent="-173693"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501"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084" indent="-173693"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325" indent="-129638" algn="l" rtl="0" eaLnBrk="1" fontAlgn="base" hangingPunct="1">
        <a:spcBef>
          <a:spcPct val="20000"/>
        </a:spcBef>
        <a:spcAft>
          <a:spcPct val="0"/>
        </a:spcAft>
        <a:buClr>
          <a:schemeClr val="bg1"/>
        </a:buClr>
        <a:buChar char="»"/>
        <a:defRPr sz="1269">
          <a:solidFill>
            <a:schemeClr val="bg1"/>
          </a:solidFill>
          <a:latin typeface="Arial" charset="0"/>
        </a:defRPr>
      </a:lvl6pPr>
      <a:lvl7pPr marL="1945805" indent="-129638" algn="l" rtl="0" eaLnBrk="1" fontAlgn="base" hangingPunct="1">
        <a:spcBef>
          <a:spcPct val="20000"/>
        </a:spcBef>
        <a:spcAft>
          <a:spcPct val="0"/>
        </a:spcAft>
        <a:buClr>
          <a:schemeClr val="bg1"/>
        </a:buClr>
        <a:buChar char="»"/>
        <a:defRPr sz="1269">
          <a:solidFill>
            <a:schemeClr val="bg1"/>
          </a:solidFill>
          <a:latin typeface="Arial" charset="0"/>
        </a:defRPr>
      </a:lvl7pPr>
      <a:lvl8pPr marL="2308283" indent="-129638" algn="l" rtl="0" eaLnBrk="1" fontAlgn="base" hangingPunct="1">
        <a:spcBef>
          <a:spcPct val="20000"/>
        </a:spcBef>
        <a:spcAft>
          <a:spcPct val="0"/>
        </a:spcAft>
        <a:buClr>
          <a:schemeClr val="bg1"/>
        </a:buClr>
        <a:buChar char="»"/>
        <a:defRPr sz="1269">
          <a:solidFill>
            <a:schemeClr val="bg1"/>
          </a:solidFill>
          <a:latin typeface="Arial" charset="0"/>
        </a:defRPr>
      </a:lvl8pPr>
      <a:lvl9pPr marL="2670762" indent="-12963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4958" rtl="0" eaLnBrk="1" latinLnBrk="0" hangingPunct="1">
        <a:defRPr sz="1428" kern="1200">
          <a:solidFill>
            <a:schemeClr val="tx1"/>
          </a:solidFill>
          <a:latin typeface="+mn-lt"/>
          <a:ea typeface="+mn-ea"/>
          <a:cs typeface="+mn-cs"/>
        </a:defRPr>
      </a:lvl1pPr>
      <a:lvl2pPr marL="362477" algn="l" defTabSz="724958" rtl="0" eaLnBrk="1" latinLnBrk="0" hangingPunct="1">
        <a:defRPr sz="1428" kern="1200">
          <a:solidFill>
            <a:schemeClr val="tx1"/>
          </a:solidFill>
          <a:latin typeface="+mn-lt"/>
          <a:ea typeface="+mn-ea"/>
          <a:cs typeface="+mn-cs"/>
        </a:defRPr>
      </a:lvl2pPr>
      <a:lvl3pPr marL="724958" algn="l" defTabSz="724958" rtl="0" eaLnBrk="1" latinLnBrk="0" hangingPunct="1">
        <a:defRPr sz="1428" kern="1200">
          <a:solidFill>
            <a:schemeClr val="tx1"/>
          </a:solidFill>
          <a:latin typeface="+mn-lt"/>
          <a:ea typeface="+mn-ea"/>
          <a:cs typeface="+mn-cs"/>
        </a:defRPr>
      </a:lvl3pPr>
      <a:lvl4pPr marL="1087435" algn="l" defTabSz="724958" rtl="0" eaLnBrk="1" latinLnBrk="0" hangingPunct="1">
        <a:defRPr sz="1428" kern="1200">
          <a:solidFill>
            <a:schemeClr val="tx1"/>
          </a:solidFill>
          <a:latin typeface="+mn-lt"/>
          <a:ea typeface="+mn-ea"/>
          <a:cs typeface="+mn-cs"/>
        </a:defRPr>
      </a:lvl4pPr>
      <a:lvl5pPr marL="1449914" algn="l" defTabSz="724958" rtl="0" eaLnBrk="1" latinLnBrk="0" hangingPunct="1">
        <a:defRPr sz="1428" kern="1200">
          <a:solidFill>
            <a:schemeClr val="tx1"/>
          </a:solidFill>
          <a:latin typeface="+mn-lt"/>
          <a:ea typeface="+mn-ea"/>
          <a:cs typeface="+mn-cs"/>
        </a:defRPr>
      </a:lvl5pPr>
      <a:lvl6pPr marL="1812393" algn="l" defTabSz="724958" rtl="0" eaLnBrk="1" latinLnBrk="0" hangingPunct="1">
        <a:defRPr sz="1428" kern="1200">
          <a:solidFill>
            <a:schemeClr val="tx1"/>
          </a:solidFill>
          <a:latin typeface="+mn-lt"/>
          <a:ea typeface="+mn-ea"/>
          <a:cs typeface="+mn-cs"/>
        </a:defRPr>
      </a:lvl6pPr>
      <a:lvl7pPr marL="2174870" algn="l" defTabSz="724958" rtl="0" eaLnBrk="1" latinLnBrk="0" hangingPunct="1">
        <a:defRPr sz="1428" kern="1200">
          <a:solidFill>
            <a:schemeClr val="tx1"/>
          </a:solidFill>
          <a:latin typeface="+mn-lt"/>
          <a:ea typeface="+mn-ea"/>
          <a:cs typeface="+mn-cs"/>
        </a:defRPr>
      </a:lvl7pPr>
      <a:lvl8pPr marL="2537348" algn="l" defTabSz="724958" rtl="0" eaLnBrk="1" latinLnBrk="0" hangingPunct="1">
        <a:defRPr sz="1428" kern="1200">
          <a:solidFill>
            <a:schemeClr val="tx1"/>
          </a:solidFill>
          <a:latin typeface="+mn-lt"/>
          <a:ea typeface="+mn-ea"/>
          <a:cs typeface="+mn-cs"/>
        </a:defRPr>
      </a:lvl8pPr>
      <a:lvl9pPr marL="2899827" algn="l" defTabSz="724958"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22118807"/>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 id="2147483996" r:id="rId36"/>
    <p:sldLayoutId id="2147483997" r:id="rId37"/>
    <p:sldLayoutId id="2147483998" r:id="rId38"/>
    <p:sldLayoutId id="2147483999" r:id="rId39"/>
    <p:sldLayoutId id="2147484000" r:id="rId40"/>
    <p:sldLayoutId id="2147484001" r:id="rId41"/>
    <p:sldLayoutId id="2147484002" r:id="rId42"/>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hf hd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mn-lt"/>
                <a:ea typeface="Arial" charset="0"/>
                <a:cs typeface="Arial" charset="0"/>
              </a:defRPr>
            </a:lvl1pPr>
          </a:lstStyle>
          <a:p>
            <a:r>
              <a:rPr lang="en-US"/>
              <a:t>© IBM Corporation 2023</a:t>
            </a:r>
          </a:p>
        </p:txBody>
      </p:sp>
      <p:pic>
        <p:nvPicPr>
          <p:cNvPr id="4" name="Picture 3">
            <a:extLst>
              <a:ext uri="{FF2B5EF4-FFF2-40B4-BE49-F238E27FC236}">
                <a16:creationId xmlns:a16="http://schemas.microsoft.com/office/drawing/2014/main" id="{3745178C-CA98-7B49-87AC-E480BB02C250}"/>
              </a:ext>
            </a:extLst>
          </p:cNvPr>
          <p:cNvPicPr>
            <a:picLocks noChangeAspect="1"/>
          </p:cNvPicPr>
          <p:nvPr userDrawn="1"/>
        </p:nvPicPr>
        <p:blipFill rotWithShape="1">
          <a:blip r:embed="rId44"/>
          <a:srcRect l="25313" t="11903"/>
          <a:stretch/>
        </p:blipFill>
        <p:spPr>
          <a:xfrm>
            <a:off x="7732166" y="86385"/>
            <a:ext cx="1411834" cy="211472"/>
          </a:xfrm>
          <a:prstGeom prst="rect">
            <a:avLst/>
          </a:prstGeom>
        </p:spPr>
      </p:pic>
      <p:pic>
        <p:nvPicPr>
          <p:cNvPr id="8" name="Picture 7" descr="ibm_gry.png">
            <a:extLst>
              <a:ext uri="{FF2B5EF4-FFF2-40B4-BE49-F238E27FC236}">
                <a16:creationId xmlns:a16="http://schemas.microsoft.com/office/drawing/2014/main" id="{2513C4E6-16B5-6343-B836-01D0E2BA08C4}"/>
              </a:ext>
            </a:extLst>
          </p:cNvPr>
          <p:cNvPicPr>
            <a:picLocks noChangeAspect="1"/>
          </p:cNvPicPr>
          <p:nvPr userDrawn="1"/>
        </p:nvPicPr>
        <p:blipFill>
          <a:blip r:embed="rId45">
            <a:biLevel thresh="75000"/>
            <a:extLst>
              <a:ext uri="{28A0092B-C50C-407E-A947-70E740481C1C}">
                <a14:useLocalDpi xmlns:a14="http://schemas.microsoft.com/office/drawing/2010/main"/>
              </a:ext>
            </a:extLst>
          </a:blip>
          <a:stretch>
            <a:fillRect/>
          </a:stretch>
        </p:blipFill>
        <p:spPr>
          <a:xfrm>
            <a:off x="8560864" y="363137"/>
            <a:ext cx="521589" cy="211471"/>
          </a:xfrm>
          <a:prstGeom prst="rect">
            <a:avLst/>
          </a:prstGeom>
        </p:spPr>
      </p:pic>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828" r:id="rId1"/>
    <p:sldLayoutId id="2147483782" r:id="rId2"/>
    <p:sldLayoutId id="2147483783" r:id="rId3"/>
    <p:sldLayoutId id="2147483817" r:id="rId4"/>
    <p:sldLayoutId id="2147483826" r:id="rId5"/>
    <p:sldLayoutId id="2147483785" r:id="rId6"/>
    <p:sldLayoutId id="2147483786" r:id="rId7"/>
    <p:sldLayoutId id="2147483787" r:id="rId8"/>
    <p:sldLayoutId id="2147483788" r:id="rId9"/>
    <p:sldLayoutId id="2147483789" r:id="rId10"/>
    <p:sldLayoutId id="2147483790" r:id="rId11"/>
    <p:sldLayoutId id="2147483791" r:id="rId12"/>
    <p:sldLayoutId id="2147483827"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25" r:id="rId37"/>
    <p:sldLayoutId id="2147483816" r:id="rId38"/>
    <p:sldLayoutId id="2147483957" r:id="rId39"/>
    <p:sldLayoutId id="2147483958" r:id="rId40"/>
    <p:sldLayoutId id="2147484003" r:id="rId41"/>
    <p:sldLayoutId id="2147484004" r:id="rId42"/>
  </p:sldLayoutIdLst>
  <p:hf hdr="0" dt="0"/>
  <p:txStyles>
    <p:titleStyle>
      <a:lvl1pPr algn="l" defTabSz="457200" rtl="0" eaLnBrk="1" latinLnBrk="0" hangingPunct="1">
        <a:lnSpc>
          <a:spcPct val="90000"/>
        </a:lnSpc>
        <a:spcBef>
          <a:spcPct val="0"/>
        </a:spcBef>
        <a:buNone/>
        <a:defRPr sz="2400" b="0" i="0" kern="1200">
          <a:solidFill>
            <a:schemeClr val="tx1"/>
          </a:solidFill>
          <a:latin typeface="+mn-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787902"/>
            <a:ext cx="4114736" cy="166687"/>
          </a:xfrm>
          <a:prstGeom prst="rect">
            <a:avLst/>
          </a:prstGeom>
        </p:spPr>
        <p:txBody>
          <a:bodyPr vert="horz" lIns="0" tIns="0" rIns="0" bIns="0" rtlCol="0" anchor="ctr"/>
          <a:lstStyle>
            <a:lvl1pPr marL="0" marR="0" indent="0" algn="l" defTabSz="685820"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29"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6148281"/>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Lst>
  <p:hf hdr="0" dt="0"/>
  <p:txStyles>
    <p:titleStyle>
      <a:lvl1pPr algn="l" rtl="0" eaLnBrk="1" fontAlgn="base" hangingPunct="1">
        <a:lnSpc>
          <a:spcPct val="90000"/>
        </a:lnSpc>
        <a:spcBef>
          <a:spcPct val="0"/>
        </a:spcBef>
        <a:spcAft>
          <a:spcPct val="0"/>
        </a:spcAft>
        <a:defRPr sz="23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9">
          <a:solidFill>
            <a:srgbClr val="191919"/>
          </a:solidFill>
          <a:latin typeface="HelvNeue Light for IBM" pitchFamily="34" charset="0"/>
        </a:defRPr>
      </a:lvl2pPr>
      <a:lvl3pPr algn="l" rtl="0" eaLnBrk="1" fontAlgn="base" hangingPunct="1">
        <a:lnSpc>
          <a:spcPct val="90000"/>
        </a:lnSpc>
        <a:spcBef>
          <a:spcPct val="0"/>
        </a:spcBef>
        <a:spcAft>
          <a:spcPct val="0"/>
        </a:spcAft>
        <a:defRPr sz="2219">
          <a:solidFill>
            <a:srgbClr val="191919"/>
          </a:solidFill>
          <a:latin typeface="HelvNeue Light for IBM" pitchFamily="34" charset="0"/>
        </a:defRPr>
      </a:lvl3pPr>
      <a:lvl4pPr algn="l" rtl="0" eaLnBrk="1" fontAlgn="base" hangingPunct="1">
        <a:lnSpc>
          <a:spcPct val="90000"/>
        </a:lnSpc>
        <a:spcBef>
          <a:spcPct val="0"/>
        </a:spcBef>
        <a:spcAft>
          <a:spcPct val="0"/>
        </a:spcAft>
        <a:defRPr sz="2219">
          <a:solidFill>
            <a:srgbClr val="191919"/>
          </a:solidFill>
          <a:latin typeface="HelvNeue Light for IBM" pitchFamily="34" charset="0"/>
        </a:defRPr>
      </a:lvl4pPr>
      <a:lvl5pPr algn="l" rtl="0" eaLnBrk="1" fontAlgn="base" hangingPunct="1">
        <a:lnSpc>
          <a:spcPct val="90000"/>
        </a:lnSpc>
        <a:spcBef>
          <a:spcPct val="0"/>
        </a:spcBef>
        <a:spcAft>
          <a:spcPct val="0"/>
        </a:spcAft>
        <a:defRPr sz="2219">
          <a:solidFill>
            <a:srgbClr val="191919"/>
          </a:solidFill>
          <a:latin typeface="HelvNeue Light for IBM" pitchFamily="34" charset="0"/>
        </a:defRPr>
      </a:lvl5pPr>
      <a:lvl6pPr marL="362477" algn="l" rtl="0" eaLnBrk="1" fontAlgn="base" hangingPunct="1">
        <a:lnSpc>
          <a:spcPct val="90000"/>
        </a:lnSpc>
        <a:spcBef>
          <a:spcPct val="0"/>
        </a:spcBef>
        <a:spcAft>
          <a:spcPct val="0"/>
        </a:spcAft>
        <a:defRPr sz="2219">
          <a:solidFill>
            <a:srgbClr val="191919"/>
          </a:solidFill>
          <a:latin typeface="HelvNeue Light for IBM" pitchFamily="34" charset="0"/>
        </a:defRPr>
      </a:lvl6pPr>
      <a:lvl7pPr marL="724958" algn="l" rtl="0" eaLnBrk="1" fontAlgn="base" hangingPunct="1">
        <a:lnSpc>
          <a:spcPct val="90000"/>
        </a:lnSpc>
        <a:spcBef>
          <a:spcPct val="0"/>
        </a:spcBef>
        <a:spcAft>
          <a:spcPct val="0"/>
        </a:spcAft>
        <a:defRPr sz="2219">
          <a:solidFill>
            <a:srgbClr val="191919"/>
          </a:solidFill>
          <a:latin typeface="HelvNeue Light for IBM" pitchFamily="34" charset="0"/>
        </a:defRPr>
      </a:lvl7pPr>
      <a:lvl8pPr marL="1087435" algn="l" rtl="0" eaLnBrk="1" fontAlgn="base" hangingPunct="1">
        <a:lnSpc>
          <a:spcPct val="90000"/>
        </a:lnSpc>
        <a:spcBef>
          <a:spcPct val="0"/>
        </a:spcBef>
        <a:spcAft>
          <a:spcPct val="0"/>
        </a:spcAft>
        <a:defRPr sz="2219">
          <a:solidFill>
            <a:srgbClr val="191919"/>
          </a:solidFill>
          <a:latin typeface="HelvNeue Light for IBM" pitchFamily="34" charset="0"/>
        </a:defRPr>
      </a:lvl8pPr>
      <a:lvl9pPr marL="1449914" algn="l" rtl="0" eaLnBrk="1" fontAlgn="base" hangingPunct="1">
        <a:lnSpc>
          <a:spcPct val="90000"/>
        </a:lnSpc>
        <a:spcBef>
          <a:spcPct val="0"/>
        </a:spcBef>
        <a:spcAft>
          <a:spcPct val="0"/>
        </a:spcAft>
        <a:defRPr sz="2219">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10"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19" indent="-173693"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501"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084" indent="-173693"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325" indent="-129638" algn="l" rtl="0" eaLnBrk="1" fontAlgn="base" hangingPunct="1">
        <a:spcBef>
          <a:spcPct val="20000"/>
        </a:spcBef>
        <a:spcAft>
          <a:spcPct val="0"/>
        </a:spcAft>
        <a:buClr>
          <a:schemeClr val="bg1"/>
        </a:buClr>
        <a:buChar char="»"/>
        <a:defRPr sz="1269">
          <a:solidFill>
            <a:schemeClr val="bg1"/>
          </a:solidFill>
          <a:latin typeface="Arial" charset="0"/>
        </a:defRPr>
      </a:lvl6pPr>
      <a:lvl7pPr marL="1945805" indent="-129638" algn="l" rtl="0" eaLnBrk="1" fontAlgn="base" hangingPunct="1">
        <a:spcBef>
          <a:spcPct val="20000"/>
        </a:spcBef>
        <a:spcAft>
          <a:spcPct val="0"/>
        </a:spcAft>
        <a:buClr>
          <a:schemeClr val="bg1"/>
        </a:buClr>
        <a:buChar char="»"/>
        <a:defRPr sz="1269">
          <a:solidFill>
            <a:schemeClr val="bg1"/>
          </a:solidFill>
          <a:latin typeface="Arial" charset="0"/>
        </a:defRPr>
      </a:lvl7pPr>
      <a:lvl8pPr marL="2308283" indent="-129638" algn="l" rtl="0" eaLnBrk="1" fontAlgn="base" hangingPunct="1">
        <a:spcBef>
          <a:spcPct val="20000"/>
        </a:spcBef>
        <a:spcAft>
          <a:spcPct val="0"/>
        </a:spcAft>
        <a:buClr>
          <a:schemeClr val="bg1"/>
        </a:buClr>
        <a:buChar char="»"/>
        <a:defRPr sz="1269">
          <a:solidFill>
            <a:schemeClr val="bg1"/>
          </a:solidFill>
          <a:latin typeface="Arial" charset="0"/>
        </a:defRPr>
      </a:lvl8pPr>
      <a:lvl9pPr marL="2670762" indent="-12963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4958" rtl="0" eaLnBrk="1" latinLnBrk="0" hangingPunct="1">
        <a:defRPr sz="1428" kern="1200">
          <a:solidFill>
            <a:schemeClr val="tx1"/>
          </a:solidFill>
          <a:latin typeface="+mn-lt"/>
          <a:ea typeface="+mn-ea"/>
          <a:cs typeface="+mn-cs"/>
        </a:defRPr>
      </a:lvl1pPr>
      <a:lvl2pPr marL="362477" algn="l" defTabSz="724958" rtl="0" eaLnBrk="1" latinLnBrk="0" hangingPunct="1">
        <a:defRPr sz="1428" kern="1200">
          <a:solidFill>
            <a:schemeClr val="tx1"/>
          </a:solidFill>
          <a:latin typeface="+mn-lt"/>
          <a:ea typeface="+mn-ea"/>
          <a:cs typeface="+mn-cs"/>
        </a:defRPr>
      </a:lvl2pPr>
      <a:lvl3pPr marL="724958" algn="l" defTabSz="724958" rtl="0" eaLnBrk="1" latinLnBrk="0" hangingPunct="1">
        <a:defRPr sz="1428" kern="1200">
          <a:solidFill>
            <a:schemeClr val="tx1"/>
          </a:solidFill>
          <a:latin typeface="+mn-lt"/>
          <a:ea typeface="+mn-ea"/>
          <a:cs typeface="+mn-cs"/>
        </a:defRPr>
      </a:lvl3pPr>
      <a:lvl4pPr marL="1087435" algn="l" defTabSz="724958" rtl="0" eaLnBrk="1" latinLnBrk="0" hangingPunct="1">
        <a:defRPr sz="1428" kern="1200">
          <a:solidFill>
            <a:schemeClr val="tx1"/>
          </a:solidFill>
          <a:latin typeface="+mn-lt"/>
          <a:ea typeface="+mn-ea"/>
          <a:cs typeface="+mn-cs"/>
        </a:defRPr>
      </a:lvl4pPr>
      <a:lvl5pPr marL="1449914" algn="l" defTabSz="724958" rtl="0" eaLnBrk="1" latinLnBrk="0" hangingPunct="1">
        <a:defRPr sz="1428" kern="1200">
          <a:solidFill>
            <a:schemeClr val="tx1"/>
          </a:solidFill>
          <a:latin typeface="+mn-lt"/>
          <a:ea typeface="+mn-ea"/>
          <a:cs typeface="+mn-cs"/>
        </a:defRPr>
      </a:lvl5pPr>
      <a:lvl6pPr marL="1812393" algn="l" defTabSz="724958" rtl="0" eaLnBrk="1" latinLnBrk="0" hangingPunct="1">
        <a:defRPr sz="1428" kern="1200">
          <a:solidFill>
            <a:schemeClr val="tx1"/>
          </a:solidFill>
          <a:latin typeface="+mn-lt"/>
          <a:ea typeface="+mn-ea"/>
          <a:cs typeface="+mn-cs"/>
        </a:defRPr>
      </a:lvl6pPr>
      <a:lvl7pPr marL="2174870" algn="l" defTabSz="724958" rtl="0" eaLnBrk="1" latinLnBrk="0" hangingPunct="1">
        <a:defRPr sz="1428" kern="1200">
          <a:solidFill>
            <a:schemeClr val="tx1"/>
          </a:solidFill>
          <a:latin typeface="+mn-lt"/>
          <a:ea typeface="+mn-ea"/>
          <a:cs typeface="+mn-cs"/>
        </a:defRPr>
      </a:lvl7pPr>
      <a:lvl8pPr marL="2537348" algn="l" defTabSz="724958" rtl="0" eaLnBrk="1" latinLnBrk="0" hangingPunct="1">
        <a:defRPr sz="1428" kern="1200">
          <a:solidFill>
            <a:schemeClr val="tx1"/>
          </a:solidFill>
          <a:latin typeface="+mn-lt"/>
          <a:ea typeface="+mn-ea"/>
          <a:cs typeface="+mn-cs"/>
        </a:defRPr>
      </a:lvl8pPr>
      <a:lvl9pPr marL="2899827" algn="l" defTabSz="724958"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2" name="Rectangle 18"/>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31" name="Rectangle 19"/>
          <p:cNvSpPr>
            <a:spLocks noGrp="1" noChangeArrowheads="1"/>
          </p:cNvSpPr>
          <p:nvPr>
            <p:ph type="body"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pic>
        <p:nvPicPr>
          <p:cNvPr id="6" name="Picture 5">
            <a:extLst>
              <a:ext uri="{FF2B5EF4-FFF2-40B4-BE49-F238E27FC236}">
                <a16:creationId xmlns:a16="http://schemas.microsoft.com/office/drawing/2014/main" id="{FB3EE892-5230-4915-86E8-619E6C45FF9B}"/>
              </a:ext>
            </a:extLst>
          </p:cNvPr>
          <p:cNvPicPr>
            <a:picLocks noChangeAspect="1"/>
          </p:cNvPicPr>
          <p:nvPr/>
        </p:nvPicPr>
        <p:blipFill>
          <a:blip r:embed="rId19" cstate="print">
            <a:duotone>
              <a:prstClr val="black"/>
              <a:srgbClr val="C3CFE1">
                <a:tint val="45000"/>
                <a:satMod val="400000"/>
              </a:srgbClr>
            </a:duotone>
            <a:extLst>
              <a:ext uri="{28A0092B-C50C-407E-A947-70E740481C1C}">
                <a14:useLocalDpi xmlns:a14="http://schemas.microsoft.com/office/drawing/2010/main"/>
              </a:ext>
            </a:extLst>
          </a:blip>
          <a:stretch>
            <a:fillRect/>
          </a:stretch>
        </p:blipFill>
        <p:spPr>
          <a:xfrm>
            <a:off x="8354021" y="118478"/>
            <a:ext cx="564854" cy="306063"/>
          </a:xfrm>
          <a:prstGeom prst="rect">
            <a:avLst/>
          </a:prstGeom>
        </p:spPr>
      </p:pic>
    </p:spTree>
    <p:extLst>
      <p:ext uri="{BB962C8B-B14F-4D97-AF65-F5344CB8AC3E}">
        <p14:creationId xmlns:p14="http://schemas.microsoft.com/office/powerpoint/2010/main" val="403718231"/>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Lst>
  <p:hf hdr="0" dt="0"/>
  <p:txStyles>
    <p:titleStyle>
      <a:lvl1pPr algn="l" rtl="0" eaLnBrk="1" fontAlgn="base" hangingPunct="1">
        <a:spcBef>
          <a:spcPct val="0"/>
        </a:spcBef>
        <a:spcAft>
          <a:spcPct val="0"/>
        </a:spcAft>
        <a:defRPr sz="2100" b="0">
          <a:solidFill>
            <a:srgbClr val="243348"/>
          </a:solidFill>
          <a:latin typeface="IBM Plex Sans" panose="020B0503050203000203" pitchFamily="34" charset="0"/>
          <a:ea typeface="+mj-ea"/>
          <a:cs typeface="+mj-cs"/>
        </a:defRPr>
      </a:lvl1pPr>
      <a:lvl2pPr algn="ctr" rtl="0" eaLnBrk="1" fontAlgn="base" hangingPunct="1">
        <a:spcBef>
          <a:spcPct val="0"/>
        </a:spcBef>
        <a:spcAft>
          <a:spcPct val="0"/>
        </a:spcAft>
        <a:defRPr sz="1500" b="1">
          <a:solidFill>
            <a:schemeClr val="tx2"/>
          </a:solidFill>
          <a:latin typeface="Arial" charset="0"/>
          <a:cs typeface="Arial" charset="0"/>
        </a:defRPr>
      </a:lvl2pPr>
      <a:lvl3pPr algn="ctr" rtl="0" eaLnBrk="1" fontAlgn="base" hangingPunct="1">
        <a:spcBef>
          <a:spcPct val="0"/>
        </a:spcBef>
        <a:spcAft>
          <a:spcPct val="0"/>
        </a:spcAft>
        <a:defRPr sz="1500" b="1">
          <a:solidFill>
            <a:schemeClr val="tx2"/>
          </a:solidFill>
          <a:latin typeface="Arial" charset="0"/>
          <a:cs typeface="Arial" charset="0"/>
        </a:defRPr>
      </a:lvl3pPr>
      <a:lvl4pPr algn="ctr" rtl="0" eaLnBrk="1" fontAlgn="base" hangingPunct="1">
        <a:spcBef>
          <a:spcPct val="0"/>
        </a:spcBef>
        <a:spcAft>
          <a:spcPct val="0"/>
        </a:spcAft>
        <a:defRPr sz="1500" b="1">
          <a:solidFill>
            <a:schemeClr val="tx2"/>
          </a:solidFill>
          <a:latin typeface="Arial" charset="0"/>
          <a:cs typeface="Arial" charset="0"/>
        </a:defRPr>
      </a:lvl4pPr>
      <a:lvl5pPr algn="ctr" rtl="0" eaLnBrk="1" fontAlgn="base" hangingPunct="1">
        <a:spcBef>
          <a:spcPct val="0"/>
        </a:spcBef>
        <a:spcAft>
          <a:spcPct val="0"/>
        </a:spcAft>
        <a:defRPr sz="1500" b="1">
          <a:solidFill>
            <a:schemeClr val="tx2"/>
          </a:solidFill>
          <a:latin typeface="Arial" charset="0"/>
          <a:cs typeface="Arial" charset="0"/>
        </a:defRPr>
      </a:lvl5pPr>
      <a:lvl6pPr marL="342790" algn="ctr" rtl="0" eaLnBrk="1" fontAlgn="base" hangingPunct="1">
        <a:spcBef>
          <a:spcPct val="0"/>
        </a:spcBef>
        <a:spcAft>
          <a:spcPct val="0"/>
        </a:spcAft>
        <a:defRPr sz="1500" b="1">
          <a:solidFill>
            <a:schemeClr val="tx2"/>
          </a:solidFill>
          <a:latin typeface="Arial" charset="0"/>
          <a:cs typeface="Arial" charset="0"/>
        </a:defRPr>
      </a:lvl6pPr>
      <a:lvl7pPr marL="685580" algn="ctr" rtl="0" eaLnBrk="1" fontAlgn="base" hangingPunct="1">
        <a:spcBef>
          <a:spcPct val="0"/>
        </a:spcBef>
        <a:spcAft>
          <a:spcPct val="0"/>
        </a:spcAft>
        <a:defRPr sz="1500" b="1">
          <a:solidFill>
            <a:schemeClr val="tx2"/>
          </a:solidFill>
          <a:latin typeface="Arial" charset="0"/>
          <a:cs typeface="Arial" charset="0"/>
        </a:defRPr>
      </a:lvl7pPr>
      <a:lvl8pPr marL="1028370" algn="ctr" rtl="0" eaLnBrk="1" fontAlgn="base" hangingPunct="1">
        <a:spcBef>
          <a:spcPct val="0"/>
        </a:spcBef>
        <a:spcAft>
          <a:spcPct val="0"/>
        </a:spcAft>
        <a:defRPr sz="1500" b="1">
          <a:solidFill>
            <a:schemeClr val="tx2"/>
          </a:solidFill>
          <a:latin typeface="Arial" charset="0"/>
          <a:cs typeface="Arial" charset="0"/>
        </a:defRPr>
      </a:lvl8pPr>
      <a:lvl9pPr marL="1371162" algn="ctr" rtl="0" eaLnBrk="1" fontAlgn="base" hangingPunct="1">
        <a:spcBef>
          <a:spcPct val="0"/>
        </a:spcBef>
        <a:spcAft>
          <a:spcPct val="0"/>
        </a:spcAft>
        <a:defRPr sz="1500" b="1">
          <a:solidFill>
            <a:schemeClr val="tx2"/>
          </a:solidFill>
          <a:latin typeface="Arial" charset="0"/>
          <a:cs typeface="Arial" charset="0"/>
        </a:defRPr>
      </a:lvl9pPr>
    </p:titleStyle>
    <p:bodyStyle>
      <a:lvl1pPr marL="257093" indent="-257093" algn="l" rtl="0" eaLnBrk="1" fontAlgn="base" hangingPunct="1">
        <a:spcBef>
          <a:spcPct val="20000"/>
        </a:spcBef>
        <a:spcAft>
          <a:spcPct val="0"/>
        </a:spcAft>
        <a:buChar char="•"/>
        <a:defRPr sz="1800">
          <a:solidFill>
            <a:schemeClr val="tx1"/>
          </a:solidFill>
          <a:latin typeface="IBM Plex Sans" panose="020B0503050203000203" pitchFamily="34" charset="0"/>
          <a:ea typeface="+mn-ea"/>
          <a:cs typeface="+mn-cs"/>
        </a:defRPr>
      </a:lvl1pPr>
      <a:lvl2pPr marL="557033" indent="-214245" algn="l" rtl="0" eaLnBrk="1" fontAlgn="base" hangingPunct="1">
        <a:spcBef>
          <a:spcPct val="20000"/>
        </a:spcBef>
        <a:spcAft>
          <a:spcPct val="0"/>
        </a:spcAft>
        <a:buChar char="–"/>
        <a:defRPr sz="1500">
          <a:solidFill>
            <a:schemeClr val="tx1"/>
          </a:solidFill>
          <a:latin typeface="IBM Plex Sans" panose="020B0503050203000203" pitchFamily="34" charset="0"/>
          <a:cs typeface="+mn-cs"/>
        </a:defRPr>
      </a:lvl2pPr>
      <a:lvl3pPr marL="856979" indent="-171396" algn="l" rtl="0" eaLnBrk="1" fontAlgn="base" hangingPunct="1">
        <a:spcBef>
          <a:spcPct val="20000"/>
        </a:spcBef>
        <a:spcAft>
          <a:spcPct val="0"/>
        </a:spcAft>
        <a:buChar char="•"/>
        <a:defRPr sz="1350">
          <a:solidFill>
            <a:schemeClr val="tx1"/>
          </a:solidFill>
          <a:latin typeface="IBM Plex Sans" panose="020B0503050203000203" pitchFamily="34" charset="0"/>
          <a:cs typeface="+mn-cs"/>
        </a:defRPr>
      </a:lvl3pPr>
      <a:lvl4pPr marL="1199766" indent="-171396" algn="l" rtl="0" eaLnBrk="1" fontAlgn="base" hangingPunct="1">
        <a:spcBef>
          <a:spcPct val="20000"/>
        </a:spcBef>
        <a:spcAft>
          <a:spcPct val="0"/>
        </a:spcAft>
        <a:buChar char="–"/>
        <a:defRPr sz="1200">
          <a:solidFill>
            <a:schemeClr val="tx1"/>
          </a:solidFill>
          <a:latin typeface="IBM Plex Sans" panose="020B0503050203000203" pitchFamily="34" charset="0"/>
          <a:cs typeface="+mn-cs"/>
        </a:defRPr>
      </a:lvl4pPr>
      <a:lvl5pPr marL="1542557" indent="-171396" algn="l" rtl="0" eaLnBrk="1" fontAlgn="base" hangingPunct="1">
        <a:spcBef>
          <a:spcPct val="20000"/>
        </a:spcBef>
        <a:spcAft>
          <a:spcPct val="0"/>
        </a:spcAft>
        <a:buChar char="»"/>
        <a:defRPr sz="1200">
          <a:solidFill>
            <a:schemeClr val="tx1"/>
          </a:solidFill>
          <a:latin typeface="IBM Plex Sans" panose="020B0503050203000203" pitchFamily="34" charset="0"/>
          <a:cs typeface="+mn-cs"/>
        </a:defRPr>
      </a:lvl5pPr>
      <a:lvl6pPr marL="1885349" indent="-171396" algn="l" rtl="0" eaLnBrk="1" fontAlgn="base" hangingPunct="1">
        <a:spcBef>
          <a:spcPct val="20000"/>
        </a:spcBef>
        <a:spcAft>
          <a:spcPct val="0"/>
        </a:spcAft>
        <a:buChar char="»"/>
        <a:defRPr sz="1500">
          <a:solidFill>
            <a:schemeClr val="tx1"/>
          </a:solidFill>
          <a:latin typeface="+mn-lt"/>
          <a:cs typeface="+mn-cs"/>
        </a:defRPr>
      </a:lvl6pPr>
      <a:lvl7pPr marL="2228136" indent="-171396" algn="l" rtl="0" eaLnBrk="1" fontAlgn="base" hangingPunct="1">
        <a:spcBef>
          <a:spcPct val="20000"/>
        </a:spcBef>
        <a:spcAft>
          <a:spcPct val="0"/>
        </a:spcAft>
        <a:buChar char="»"/>
        <a:defRPr sz="1500">
          <a:solidFill>
            <a:schemeClr val="tx1"/>
          </a:solidFill>
          <a:latin typeface="+mn-lt"/>
          <a:cs typeface="+mn-cs"/>
        </a:defRPr>
      </a:lvl7pPr>
      <a:lvl8pPr marL="2570928" indent="-171396" algn="l" rtl="0" eaLnBrk="1" fontAlgn="base" hangingPunct="1">
        <a:spcBef>
          <a:spcPct val="20000"/>
        </a:spcBef>
        <a:spcAft>
          <a:spcPct val="0"/>
        </a:spcAft>
        <a:buChar char="»"/>
        <a:defRPr sz="1500">
          <a:solidFill>
            <a:schemeClr val="tx1"/>
          </a:solidFill>
          <a:latin typeface="+mn-lt"/>
          <a:cs typeface="+mn-cs"/>
        </a:defRPr>
      </a:lvl8pPr>
      <a:lvl9pPr marL="2913720" indent="-171396"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580" rtl="0" eaLnBrk="1" latinLnBrk="0" hangingPunct="1">
        <a:defRPr sz="1350" kern="1200">
          <a:solidFill>
            <a:schemeClr val="tx1"/>
          </a:solidFill>
          <a:latin typeface="+mn-lt"/>
          <a:ea typeface="+mn-ea"/>
          <a:cs typeface="+mn-cs"/>
        </a:defRPr>
      </a:lvl1pPr>
      <a:lvl2pPr marL="342790" algn="l" defTabSz="685580" rtl="0" eaLnBrk="1" latinLnBrk="0" hangingPunct="1">
        <a:defRPr sz="1350" kern="1200">
          <a:solidFill>
            <a:schemeClr val="tx1"/>
          </a:solidFill>
          <a:latin typeface="+mn-lt"/>
          <a:ea typeface="+mn-ea"/>
          <a:cs typeface="+mn-cs"/>
        </a:defRPr>
      </a:lvl2pPr>
      <a:lvl3pPr marL="685580" algn="l" defTabSz="685580" rtl="0" eaLnBrk="1" latinLnBrk="0" hangingPunct="1">
        <a:defRPr sz="1350" kern="1200">
          <a:solidFill>
            <a:schemeClr val="tx1"/>
          </a:solidFill>
          <a:latin typeface="+mn-lt"/>
          <a:ea typeface="+mn-ea"/>
          <a:cs typeface="+mn-cs"/>
        </a:defRPr>
      </a:lvl3pPr>
      <a:lvl4pPr marL="1028370" algn="l" defTabSz="685580" rtl="0" eaLnBrk="1" latinLnBrk="0" hangingPunct="1">
        <a:defRPr sz="1350" kern="1200">
          <a:solidFill>
            <a:schemeClr val="tx1"/>
          </a:solidFill>
          <a:latin typeface="+mn-lt"/>
          <a:ea typeface="+mn-ea"/>
          <a:cs typeface="+mn-cs"/>
        </a:defRPr>
      </a:lvl4pPr>
      <a:lvl5pPr marL="1371162" algn="l" defTabSz="685580" rtl="0" eaLnBrk="1" latinLnBrk="0" hangingPunct="1">
        <a:defRPr sz="1350" kern="1200">
          <a:solidFill>
            <a:schemeClr val="tx1"/>
          </a:solidFill>
          <a:latin typeface="+mn-lt"/>
          <a:ea typeface="+mn-ea"/>
          <a:cs typeface="+mn-cs"/>
        </a:defRPr>
      </a:lvl5pPr>
      <a:lvl6pPr marL="1713953" algn="l" defTabSz="685580" rtl="0" eaLnBrk="1" latinLnBrk="0" hangingPunct="1">
        <a:defRPr sz="1350" kern="1200">
          <a:solidFill>
            <a:schemeClr val="tx1"/>
          </a:solidFill>
          <a:latin typeface="+mn-lt"/>
          <a:ea typeface="+mn-ea"/>
          <a:cs typeface="+mn-cs"/>
        </a:defRPr>
      </a:lvl6pPr>
      <a:lvl7pPr marL="2056740" algn="l" defTabSz="685580" rtl="0" eaLnBrk="1" latinLnBrk="0" hangingPunct="1">
        <a:defRPr sz="1350" kern="1200">
          <a:solidFill>
            <a:schemeClr val="tx1"/>
          </a:solidFill>
          <a:latin typeface="+mn-lt"/>
          <a:ea typeface="+mn-ea"/>
          <a:cs typeface="+mn-cs"/>
        </a:defRPr>
      </a:lvl7pPr>
      <a:lvl8pPr marL="2399532" algn="l" defTabSz="685580" rtl="0" eaLnBrk="1" latinLnBrk="0" hangingPunct="1">
        <a:defRPr sz="1350" kern="1200">
          <a:solidFill>
            <a:schemeClr val="tx1"/>
          </a:solidFill>
          <a:latin typeface="+mn-lt"/>
          <a:ea typeface="+mn-ea"/>
          <a:cs typeface="+mn-cs"/>
        </a:defRPr>
      </a:lvl8pPr>
      <a:lvl9pPr marL="2742323" algn="l" defTabSz="68558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3" y="4787903"/>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2469C5AE-E8AA-1340-B30E-98E236749983}" type="slidenum">
              <a:rPr lang="en-US" smtClean="0"/>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53541011"/>
      </p:ext>
    </p:extLst>
  </p:cSld>
  <p:clrMap bg1="dk1" tx1="lt1" bg2="dk2"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41"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085"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2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16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40" indent="-173724"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78" indent="-173724"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13" indent="-173724"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25" indent="-173724"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603" indent="-129661" algn="l" rtl="0" eaLnBrk="1" fontAlgn="base" hangingPunct="1">
        <a:spcBef>
          <a:spcPct val="20000"/>
        </a:spcBef>
        <a:spcAft>
          <a:spcPct val="0"/>
        </a:spcAft>
        <a:buClr>
          <a:schemeClr val="bg1"/>
        </a:buClr>
        <a:buChar char="»"/>
        <a:defRPr sz="1269">
          <a:solidFill>
            <a:schemeClr val="bg1"/>
          </a:solidFill>
          <a:latin typeface="Arial" charset="0"/>
        </a:defRPr>
      </a:lvl6pPr>
      <a:lvl7pPr marL="1946147" indent="-129661" algn="l" rtl="0" eaLnBrk="1" fontAlgn="base" hangingPunct="1">
        <a:spcBef>
          <a:spcPct val="20000"/>
        </a:spcBef>
        <a:spcAft>
          <a:spcPct val="0"/>
        </a:spcAft>
        <a:buClr>
          <a:schemeClr val="bg1"/>
        </a:buClr>
        <a:buChar char="»"/>
        <a:defRPr sz="1269">
          <a:solidFill>
            <a:schemeClr val="bg1"/>
          </a:solidFill>
          <a:latin typeface="Arial" charset="0"/>
        </a:defRPr>
      </a:lvl7pPr>
      <a:lvl8pPr marL="2308688" indent="-129661" algn="l" rtl="0" eaLnBrk="1" fontAlgn="base" hangingPunct="1">
        <a:spcBef>
          <a:spcPct val="20000"/>
        </a:spcBef>
        <a:spcAft>
          <a:spcPct val="0"/>
        </a:spcAft>
        <a:buClr>
          <a:schemeClr val="bg1"/>
        </a:buClr>
        <a:buChar char="»"/>
        <a:defRPr sz="1269">
          <a:solidFill>
            <a:schemeClr val="bg1"/>
          </a:solidFill>
          <a:latin typeface="Arial" charset="0"/>
        </a:defRPr>
      </a:lvl8pPr>
      <a:lvl9pPr marL="2671232" indent="-129661"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085" rtl="0" eaLnBrk="1" latinLnBrk="0" hangingPunct="1">
        <a:defRPr sz="1428" kern="1200">
          <a:solidFill>
            <a:schemeClr val="tx1"/>
          </a:solidFill>
          <a:latin typeface="+mn-lt"/>
          <a:ea typeface="+mn-ea"/>
          <a:cs typeface="+mn-cs"/>
        </a:defRPr>
      </a:lvl1pPr>
      <a:lvl2pPr marL="362541" algn="l" defTabSz="725085" rtl="0" eaLnBrk="1" latinLnBrk="0" hangingPunct="1">
        <a:defRPr sz="1428" kern="1200">
          <a:solidFill>
            <a:schemeClr val="tx1"/>
          </a:solidFill>
          <a:latin typeface="+mn-lt"/>
          <a:ea typeface="+mn-ea"/>
          <a:cs typeface="+mn-cs"/>
        </a:defRPr>
      </a:lvl2pPr>
      <a:lvl3pPr marL="725085" algn="l" defTabSz="725085" rtl="0" eaLnBrk="1" latinLnBrk="0" hangingPunct="1">
        <a:defRPr sz="1428" kern="1200">
          <a:solidFill>
            <a:schemeClr val="tx1"/>
          </a:solidFill>
          <a:latin typeface="+mn-lt"/>
          <a:ea typeface="+mn-ea"/>
          <a:cs typeface="+mn-cs"/>
        </a:defRPr>
      </a:lvl3pPr>
      <a:lvl4pPr marL="1087626" algn="l" defTabSz="725085" rtl="0" eaLnBrk="1" latinLnBrk="0" hangingPunct="1">
        <a:defRPr sz="1428" kern="1200">
          <a:solidFill>
            <a:schemeClr val="tx1"/>
          </a:solidFill>
          <a:latin typeface="+mn-lt"/>
          <a:ea typeface="+mn-ea"/>
          <a:cs typeface="+mn-cs"/>
        </a:defRPr>
      </a:lvl4pPr>
      <a:lvl5pPr marL="1450168" algn="l" defTabSz="725085" rtl="0" eaLnBrk="1" latinLnBrk="0" hangingPunct="1">
        <a:defRPr sz="1428" kern="1200">
          <a:solidFill>
            <a:schemeClr val="tx1"/>
          </a:solidFill>
          <a:latin typeface="+mn-lt"/>
          <a:ea typeface="+mn-ea"/>
          <a:cs typeface="+mn-cs"/>
        </a:defRPr>
      </a:lvl5pPr>
      <a:lvl6pPr marL="1812711" algn="l" defTabSz="725085" rtl="0" eaLnBrk="1" latinLnBrk="0" hangingPunct="1">
        <a:defRPr sz="1428" kern="1200">
          <a:solidFill>
            <a:schemeClr val="tx1"/>
          </a:solidFill>
          <a:latin typeface="+mn-lt"/>
          <a:ea typeface="+mn-ea"/>
          <a:cs typeface="+mn-cs"/>
        </a:defRPr>
      </a:lvl6pPr>
      <a:lvl7pPr marL="2175251" algn="l" defTabSz="725085" rtl="0" eaLnBrk="1" latinLnBrk="0" hangingPunct="1">
        <a:defRPr sz="1428" kern="1200">
          <a:solidFill>
            <a:schemeClr val="tx1"/>
          </a:solidFill>
          <a:latin typeface="+mn-lt"/>
          <a:ea typeface="+mn-ea"/>
          <a:cs typeface="+mn-cs"/>
        </a:defRPr>
      </a:lvl7pPr>
      <a:lvl8pPr marL="2537794" algn="l" defTabSz="725085" rtl="0" eaLnBrk="1" latinLnBrk="0" hangingPunct="1">
        <a:defRPr sz="1428" kern="1200">
          <a:solidFill>
            <a:schemeClr val="tx1"/>
          </a:solidFill>
          <a:latin typeface="+mn-lt"/>
          <a:ea typeface="+mn-ea"/>
          <a:cs typeface="+mn-cs"/>
        </a:defRPr>
      </a:lvl8pPr>
      <a:lvl9pPr marL="2900336" algn="l" defTabSz="725085"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1"/>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27803375"/>
      </p:ext>
    </p:extLst>
  </p:cSld>
  <p:clrMap bg1="dk1" tx1="lt1" bg2="dk2" tx2="lt2" accent1="accent1" accent2="accent2" accent3="accent3" accent4="accent4" accent5="accent5" accent6="accent6" hlink="hlink" folHlink="folHlink"/>
  <p:sldLayoutIdLst>
    <p:sldLayoutId id="2147483915" r:id="rId1"/>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9"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21"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80"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40"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48" indent="-173732"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896" indent="-173732"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43" indent="-173732"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65" indent="-173732"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Arial"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Arial"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Arial"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306" rtl="0" eaLnBrk="1" fontAlgn="auto" latinLnBrk="0" hangingPunct="1">
              <a:lnSpc>
                <a:spcPct val="100000"/>
              </a:lnSpc>
              <a:spcBef>
                <a:spcPts val="0"/>
              </a:spcBef>
              <a:spcAft>
                <a:spcPts val="0"/>
              </a:spcAft>
              <a:buClrTx/>
              <a:buSzTx/>
              <a:buFontTx/>
              <a:buNone/>
              <a:tabLst/>
              <a:defRPr sz="599" b="0" i="0">
                <a:solidFill>
                  <a:schemeClr val="tx1"/>
                </a:solidFill>
                <a:latin typeface="IBM Plex Sans Light" panose="020B04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1" y="4787901"/>
            <a:ext cx="1828732" cy="166687"/>
          </a:xfrm>
          <a:prstGeom prst="rect">
            <a:avLst/>
          </a:prstGeom>
        </p:spPr>
        <p:txBody>
          <a:bodyPr vert="horz" lIns="0" tIns="0" rIns="0" bIns="0" rtlCol="0" anchor="ctr"/>
          <a:lstStyle>
            <a:lvl1pPr algn="r">
              <a:defRPr sz="599" b="0" i="0">
                <a:solidFill>
                  <a:schemeClr val="tx1"/>
                </a:solidFill>
                <a:latin typeface="IBM Plex Sans Light" panose="020B0403050203000203" pitchFamily="34" charset="0"/>
              </a:defRPr>
            </a:lvl1pPr>
          </a:lstStyle>
          <a:p>
            <a:fld id="{59395FB3-9C97-154F-86B2-7E381B951268}" type="slidenum">
              <a:rPr lang="en-US" smtClean="0"/>
              <a:pPr/>
              <a:t>‹#›</a:t>
            </a:fld>
            <a:endParaRPr lang="en-US"/>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26517600" y="-427594"/>
            <a:ext cx="8595360" cy="5998688"/>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marL="0" marR="0" indent="0" algn="l" defTabSz="456743" rtl="0" eaLnBrk="1" fontAlgn="base" latinLnBrk="0" hangingPunct="1">
              <a:lnSpc>
                <a:spcPct val="90000"/>
              </a:lnSpc>
              <a:spcBef>
                <a:spcPct val="0"/>
              </a:spcBef>
              <a:spcAft>
                <a:spcPct val="0"/>
              </a:spcAft>
              <a:buClrTx/>
              <a:buSzTx/>
              <a:buFontTx/>
              <a:buNone/>
              <a:tabLst/>
            </a:pPr>
            <a:endParaRPr kumimoji="0" lang="en-US" sz="699" b="0" i="0" u="none" strike="noStrike" cap="none" normalizeH="0" baseline="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01170135"/>
      </p:ext>
    </p:extLst>
  </p:cSld>
  <p:clrMap bg1="dk1" tx1="lt1" bg2="dk2" tx2="lt2" accent1="accent1" accent2="accent2" accent3="accent3" accent4="accent4" accent5="accent5" accent6="accent6" hlink="hlink" folHlink="folHlink"/>
  <p:sldLayoutIdLst>
    <p:sldLayoutId id="2147483917" r:id="rId1"/>
    <p:sldLayoutId id="2147483918" r:id="rId2"/>
  </p:sldLayoutIdLst>
  <p:hf hdr="0" dt="0"/>
  <p:txStyles>
    <p:titleStyle>
      <a:lvl1pPr algn="l" rtl="0" eaLnBrk="1" fontAlgn="base" hangingPunct="1">
        <a:lnSpc>
          <a:spcPct val="90000"/>
        </a:lnSpc>
        <a:spcBef>
          <a:spcPct val="0"/>
        </a:spcBef>
        <a:spcAft>
          <a:spcPct val="0"/>
        </a:spcAft>
        <a:defRPr sz="23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chemeClr val="tx1"/>
        </a:buClr>
        <a:buSzPct val="90000"/>
        <a:buFont typeface="Wingdings" pitchFamily="2" charset="2"/>
        <a:buNone/>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281"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562" indent="-173562" algn="l" rtl="0" eaLnBrk="1" fontAlgn="base" hangingPunct="1">
        <a:lnSpc>
          <a:spcPct val="100000"/>
        </a:lnSpc>
        <a:spcBef>
          <a:spcPts val="1099"/>
        </a:spcBef>
        <a:spcAft>
          <a:spcPct val="0"/>
        </a:spcAft>
        <a:buClr>
          <a:schemeClr val="tx1"/>
        </a:buClr>
        <a:buSzPct val="100000"/>
        <a:buFont typeface="Arial" panose="020B0604020202020204" pitchFamily="34" charset="0"/>
        <a:buChar char="•"/>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029"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1099"/>
        </a:spcBef>
        <a:spcAft>
          <a:spcPct val="0"/>
        </a:spcAft>
        <a:buClr>
          <a:schemeClr val="tx1"/>
        </a:buClr>
        <a:buFontTx/>
        <a:buNone/>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2137" indent="-129540" algn="l" rtl="0" eaLnBrk="1" fontAlgn="base" hangingPunct="1">
        <a:spcBef>
          <a:spcPct val="20000"/>
        </a:spcBef>
        <a:spcAft>
          <a:spcPct val="0"/>
        </a:spcAft>
        <a:buClr>
          <a:schemeClr val="bg1"/>
        </a:buClr>
        <a:buChar char="»"/>
        <a:defRPr sz="1268">
          <a:solidFill>
            <a:schemeClr val="bg1"/>
          </a:solidFill>
          <a:latin typeface="Arial" charset="0"/>
        </a:defRPr>
      </a:lvl6pPr>
      <a:lvl7pPr marL="1944345" indent="-129540" algn="l" rtl="0" eaLnBrk="1" fontAlgn="base" hangingPunct="1">
        <a:spcBef>
          <a:spcPct val="20000"/>
        </a:spcBef>
        <a:spcAft>
          <a:spcPct val="0"/>
        </a:spcAft>
        <a:buClr>
          <a:schemeClr val="bg1"/>
        </a:buClr>
        <a:buChar char="»"/>
        <a:defRPr sz="1268">
          <a:solidFill>
            <a:schemeClr val="bg1"/>
          </a:solidFill>
          <a:latin typeface="Arial" charset="0"/>
        </a:defRPr>
      </a:lvl7pPr>
      <a:lvl8pPr marL="2306551" indent="-129540" algn="l" rtl="0" eaLnBrk="1" fontAlgn="base" hangingPunct="1">
        <a:spcBef>
          <a:spcPct val="20000"/>
        </a:spcBef>
        <a:spcAft>
          <a:spcPct val="0"/>
        </a:spcAft>
        <a:buClr>
          <a:schemeClr val="bg1"/>
        </a:buClr>
        <a:buChar char="»"/>
        <a:defRPr sz="1268">
          <a:solidFill>
            <a:schemeClr val="bg1"/>
          </a:solidFill>
          <a:latin typeface="Arial" charset="0"/>
        </a:defRPr>
      </a:lvl8pPr>
      <a:lvl9pPr marL="2668759" indent="-129540"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14" rtl="0" eaLnBrk="1" latinLnBrk="0" hangingPunct="1">
        <a:defRPr sz="1427" kern="1200">
          <a:solidFill>
            <a:schemeClr val="tx1"/>
          </a:solidFill>
          <a:latin typeface="+mn-lt"/>
          <a:ea typeface="+mn-ea"/>
          <a:cs typeface="+mn-cs"/>
        </a:defRPr>
      </a:lvl1pPr>
      <a:lvl2pPr marL="362205" algn="l" defTabSz="724414" rtl="0" eaLnBrk="1" latinLnBrk="0" hangingPunct="1">
        <a:defRPr sz="1427" kern="1200">
          <a:solidFill>
            <a:schemeClr val="tx1"/>
          </a:solidFill>
          <a:latin typeface="+mn-lt"/>
          <a:ea typeface="+mn-ea"/>
          <a:cs typeface="+mn-cs"/>
        </a:defRPr>
      </a:lvl2pPr>
      <a:lvl3pPr marL="724414" algn="l" defTabSz="724414" rtl="0" eaLnBrk="1" latinLnBrk="0" hangingPunct="1">
        <a:defRPr sz="1427" kern="1200">
          <a:solidFill>
            <a:schemeClr val="tx1"/>
          </a:solidFill>
          <a:latin typeface="+mn-lt"/>
          <a:ea typeface="+mn-ea"/>
          <a:cs typeface="+mn-cs"/>
        </a:defRPr>
      </a:lvl3pPr>
      <a:lvl4pPr marL="1086619" algn="l" defTabSz="724414" rtl="0" eaLnBrk="1" latinLnBrk="0" hangingPunct="1">
        <a:defRPr sz="1427" kern="1200">
          <a:solidFill>
            <a:schemeClr val="tx1"/>
          </a:solidFill>
          <a:latin typeface="+mn-lt"/>
          <a:ea typeface="+mn-ea"/>
          <a:cs typeface="+mn-cs"/>
        </a:defRPr>
      </a:lvl4pPr>
      <a:lvl5pPr marL="1448826" algn="l" defTabSz="724414" rtl="0" eaLnBrk="1" latinLnBrk="0" hangingPunct="1">
        <a:defRPr sz="1427" kern="1200">
          <a:solidFill>
            <a:schemeClr val="tx1"/>
          </a:solidFill>
          <a:latin typeface="+mn-lt"/>
          <a:ea typeface="+mn-ea"/>
          <a:cs typeface="+mn-cs"/>
        </a:defRPr>
      </a:lvl5pPr>
      <a:lvl6pPr marL="1811033" algn="l" defTabSz="724414" rtl="0" eaLnBrk="1" latinLnBrk="0" hangingPunct="1">
        <a:defRPr sz="1427" kern="1200">
          <a:solidFill>
            <a:schemeClr val="tx1"/>
          </a:solidFill>
          <a:latin typeface="+mn-lt"/>
          <a:ea typeface="+mn-ea"/>
          <a:cs typeface="+mn-cs"/>
        </a:defRPr>
      </a:lvl6pPr>
      <a:lvl7pPr marL="2173239" algn="l" defTabSz="724414" rtl="0" eaLnBrk="1" latinLnBrk="0" hangingPunct="1">
        <a:defRPr sz="1427" kern="1200">
          <a:solidFill>
            <a:schemeClr val="tx1"/>
          </a:solidFill>
          <a:latin typeface="+mn-lt"/>
          <a:ea typeface="+mn-ea"/>
          <a:cs typeface="+mn-cs"/>
        </a:defRPr>
      </a:lvl7pPr>
      <a:lvl8pPr marL="2535445" algn="l" defTabSz="724414" rtl="0" eaLnBrk="1" latinLnBrk="0" hangingPunct="1">
        <a:defRPr sz="1427" kern="1200">
          <a:solidFill>
            <a:schemeClr val="tx1"/>
          </a:solidFill>
          <a:latin typeface="+mn-lt"/>
          <a:ea typeface="+mn-ea"/>
          <a:cs typeface="+mn-cs"/>
        </a:defRPr>
      </a:lvl8pPr>
      <a:lvl9pPr marL="2897651" algn="l" defTabSz="724414"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0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jpg"/><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146.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andbox.kie.org/" TargetMode="External"/><Relationship Id="rId1" Type="http://schemas.openxmlformats.org/officeDocument/2006/relationships/slideLayout" Target="../slideLayouts/slideLayout11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6.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4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6.xml"/><Relationship Id="rId5" Type="http://schemas.openxmlformats.org/officeDocument/2006/relationships/image" Target="../media/image50.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18.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46.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6.xml"/><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ibm.webex.com/weblink/register/r8a76324405ed779d3d9d1df29ace2a01" TargetMode="External"/><Relationship Id="rId1" Type="http://schemas.openxmlformats.org/officeDocument/2006/relationships/slideLayout" Target="../slideLayouts/slideLayout118.xml"/></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ibm.com/community/user/automation/home" TargetMode="External"/><Relationship Id="rId2" Type="http://schemas.openxmlformats.org/officeDocument/2006/relationships/notesSlide" Target="../notesSlides/notesSlide12.xml"/><Relationship Id="rId1" Type="http://schemas.openxmlformats.org/officeDocument/2006/relationships/slideLayout" Target="../slideLayouts/slideLayout147.xml"/><Relationship Id="rId5" Type="http://schemas.openxmlformats.org/officeDocument/2006/relationships/image" Target="../media/image59.jpeg"/><Relationship Id="rId4" Type="http://schemas.openxmlformats.org/officeDocument/2006/relationships/hyperlink" Target="https://community.ibm.com/community/user/automation/communities/community-home?CommunityKey=6c04b811-cff1-4f31-bb5c-0185982de671"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3" Type="http://schemas.openxmlformats.org/officeDocument/2006/relationships/hyperlink" Target="https://www.omg.org/" TargetMode="External"/><Relationship Id="rId2" Type="http://schemas.openxmlformats.org/officeDocument/2006/relationships/notesSlide" Target="../notesSlides/notesSlide2.xml"/><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146.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146.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146.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1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4.jpg"/><Relationship Id="rId1" Type="http://schemas.openxmlformats.org/officeDocument/2006/relationships/slideLayout" Target="../slideLayouts/slideLayout14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r>
              <a:rPr lang="en-US" dirty="0"/>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t>DMN Going Beyond the Basics</a:t>
            </a:r>
            <a:br>
              <a:rPr lang="en-US" sz="2800" dirty="0"/>
            </a:br>
            <a:br>
              <a:rPr lang="en-US" sz="2000" dirty="0"/>
            </a:br>
            <a:r>
              <a:rPr lang="en-US" sz="1200" dirty="0"/>
              <a:t>24</a:t>
            </a:r>
            <a:r>
              <a:rPr lang="en-US" sz="1200" baseline="30000" dirty="0"/>
              <a:t>th</a:t>
            </a:r>
            <a:r>
              <a:rPr lang="en-US" sz="1200" dirty="0"/>
              <a:t> May 2023</a:t>
            </a:r>
            <a:endParaRPr lang="en-US" sz="1600" dirty="0"/>
          </a:p>
        </p:txBody>
      </p:sp>
      <p:sp>
        <p:nvSpPr>
          <p:cNvPr id="13" name="TextBox 12">
            <a:extLst>
              <a:ext uri="{FF2B5EF4-FFF2-40B4-BE49-F238E27FC236}">
                <a16:creationId xmlns:a16="http://schemas.microsoft.com/office/drawing/2014/main" id="{FBC3CD68-FEDD-8B13-A71B-910A9B669DAD}"/>
              </a:ext>
            </a:extLst>
          </p:cNvPr>
          <p:cNvSpPr txBox="1"/>
          <p:nvPr/>
        </p:nvSpPr>
        <p:spPr>
          <a:xfrm>
            <a:off x="130102" y="4012754"/>
            <a:ext cx="5694830" cy="738664"/>
          </a:xfrm>
          <a:prstGeom prst="rect">
            <a:avLst/>
          </a:prstGeom>
          <a:noFill/>
        </p:spPr>
        <p:txBody>
          <a:bodyPr wrap="square" lIns="91440" tIns="45720" rIns="91440" bIns="45720" rtlCol="0" anchor="t">
            <a:spAutoFit/>
          </a:bodyPr>
          <a:lstStyle/>
          <a:p>
            <a:endParaRPr lang="de-AT" sz="1400" dirty="0">
              <a:solidFill>
                <a:schemeClr val="bg2"/>
              </a:solidFill>
            </a:endParaRPr>
          </a:p>
          <a:p>
            <a:r>
              <a:rPr lang="en-US" sz="1400" dirty="0">
                <a:solidFill>
                  <a:schemeClr val="bg2"/>
                </a:solidFill>
              </a:rPr>
              <a:t>Material: </a:t>
            </a:r>
            <a:r>
              <a:rPr lang="en-US" sz="1400" dirty="0">
                <a:solidFill>
                  <a:schemeClr val="bg2"/>
                </a:solidFill>
                <a:ea typeface="+mn-lt"/>
                <a:cs typeface="+mn-lt"/>
              </a:rPr>
              <a:t>https://ibm.box.com/v/2023-05DMNBeyondBasics</a:t>
            </a:r>
          </a:p>
          <a:p>
            <a:endParaRPr lang="en-US" sz="1400" dirty="0">
              <a:solidFill>
                <a:schemeClr val="bg2"/>
              </a:solidFill>
            </a:endParaRPr>
          </a:p>
        </p:txBody>
      </p:sp>
      <p:sp>
        <p:nvSpPr>
          <p:cNvPr id="14" name="Rectangle 13">
            <a:extLst>
              <a:ext uri="{FF2B5EF4-FFF2-40B4-BE49-F238E27FC236}">
                <a16:creationId xmlns:a16="http://schemas.microsoft.com/office/drawing/2014/main" id="{9CFF7C01-0555-DF99-D30B-9F3A6CBD0078}"/>
              </a:ext>
            </a:extLst>
          </p:cNvPr>
          <p:cNvSpPr/>
          <p:nvPr/>
        </p:nvSpPr>
        <p:spPr>
          <a:xfrm>
            <a:off x="1233329" y="1899178"/>
            <a:ext cx="2613098" cy="738664"/>
          </a:xfrm>
          <a:prstGeom prst="rect">
            <a:avLst/>
          </a:prstGeom>
        </p:spPr>
        <p:txBody>
          <a:bodyPr wrap="square">
            <a:spAutoFit/>
          </a:bodyPr>
          <a:lstStyle/>
          <a:p>
            <a:r>
              <a:rPr lang="en-US" sz="1800" dirty="0">
                <a:solidFill>
                  <a:schemeClr val="bg2"/>
                </a:solidFill>
                <a:cs typeface="Arial" panose="020B0604020202020204" pitchFamily="34" charset="0"/>
              </a:rPr>
              <a:t>Reinhold Engelbrecht</a:t>
            </a:r>
          </a:p>
          <a:p>
            <a:r>
              <a:rPr lang="en-US" sz="1200" dirty="0">
                <a:solidFill>
                  <a:schemeClr val="bg2"/>
                </a:solidFill>
                <a:cs typeface="Arial" panose="020B0604020202020204" pitchFamily="34" charset="0"/>
              </a:rPr>
              <a:t>Techsales Leader EMEA</a:t>
            </a:r>
          </a:p>
          <a:p>
            <a:r>
              <a:rPr lang="en-US" sz="1200" dirty="0">
                <a:solidFill>
                  <a:schemeClr val="bg2"/>
                </a:solidFill>
                <a:cs typeface="Arial" panose="020B0604020202020204" pitchFamily="34" charset="0"/>
              </a:rPr>
              <a:t>IBM Business Automation </a:t>
            </a:r>
          </a:p>
        </p:txBody>
      </p:sp>
      <p:sp>
        <p:nvSpPr>
          <p:cNvPr id="5" name="Rectangle 4">
            <a:extLst>
              <a:ext uri="{FF2B5EF4-FFF2-40B4-BE49-F238E27FC236}">
                <a16:creationId xmlns:a16="http://schemas.microsoft.com/office/drawing/2014/main" id="{FD0D081A-C680-5BB4-8EE0-6D48D4686E74}"/>
              </a:ext>
            </a:extLst>
          </p:cNvPr>
          <p:cNvSpPr/>
          <p:nvPr/>
        </p:nvSpPr>
        <p:spPr>
          <a:xfrm>
            <a:off x="4073141" y="3049304"/>
            <a:ext cx="3152049" cy="738664"/>
          </a:xfrm>
          <a:prstGeom prst="rect">
            <a:avLst/>
          </a:prstGeom>
        </p:spPr>
        <p:txBody>
          <a:bodyPr wrap="square">
            <a:spAutoFit/>
          </a:bodyPr>
          <a:lstStyle/>
          <a:p>
            <a:r>
              <a:rPr lang="en-US" sz="1800" dirty="0" err="1">
                <a:solidFill>
                  <a:schemeClr val="bg2"/>
                </a:solidFill>
                <a:cs typeface="Arial" panose="020B0604020202020204" pitchFamily="34" charset="0"/>
              </a:rPr>
              <a:t>Fadi</a:t>
            </a:r>
            <a:r>
              <a:rPr lang="en-US" sz="1800" dirty="0">
                <a:solidFill>
                  <a:schemeClr val="bg2"/>
                </a:solidFill>
                <a:cs typeface="Arial" panose="020B0604020202020204" pitchFamily="34" charset="0"/>
              </a:rPr>
              <a:t> </a:t>
            </a:r>
            <a:r>
              <a:rPr lang="en-US" sz="1800" dirty="0" err="1">
                <a:solidFill>
                  <a:schemeClr val="bg2"/>
                </a:solidFill>
                <a:cs typeface="Arial" panose="020B0604020202020204" pitchFamily="34" charset="0"/>
              </a:rPr>
              <a:t>Sandakly</a:t>
            </a:r>
            <a:endParaRPr lang="en-US" sz="1800" dirty="0">
              <a:solidFill>
                <a:schemeClr val="bg2"/>
              </a:solidFill>
              <a:cs typeface="Arial" panose="020B0604020202020204" pitchFamily="34" charset="0"/>
            </a:endParaRPr>
          </a:p>
          <a:p>
            <a:r>
              <a:rPr lang="en-US" sz="1200" dirty="0">
                <a:solidFill>
                  <a:schemeClr val="bg2"/>
                </a:solidFill>
                <a:cs typeface="Arial" panose="020B0604020202020204" pitchFamily="34" charset="0"/>
              </a:rPr>
              <a:t>Decisions and Cloud Pak SME EMEA</a:t>
            </a:r>
          </a:p>
          <a:p>
            <a:r>
              <a:rPr lang="en-US" sz="1200" dirty="0">
                <a:solidFill>
                  <a:schemeClr val="bg2"/>
                </a:solidFill>
                <a:cs typeface="Arial" panose="020B0604020202020204" pitchFamily="34" charset="0"/>
              </a:rPr>
              <a:t>IBM Business Automation</a:t>
            </a:r>
          </a:p>
        </p:txBody>
      </p:sp>
      <p:sp>
        <p:nvSpPr>
          <p:cNvPr id="3" name="Rectangle 2">
            <a:extLst>
              <a:ext uri="{FF2B5EF4-FFF2-40B4-BE49-F238E27FC236}">
                <a16:creationId xmlns:a16="http://schemas.microsoft.com/office/drawing/2014/main" id="{20E1FB67-FDD0-7693-77EC-6AB2E909F097}"/>
              </a:ext>
            </a:extLst>
          </p:cNvPr>
          <p:cNvSpPr/>
          <p:nvPr/>
        </p:nvSpPr>
        <p:spPr>
          <a:xfrm>
            <a:off x="4073141" y="1901928"/>
            <a:ext cx="3152049" cy="738664"/>
          </a:xfrm>
          <a:prstGeom prst="rect">
            <a:avLst/>
          </a:prstGeom>
        </p:spPr>
        <p:txBody>
          <a:bodyPr wrap="square">
            <a:spAutoFit/>
          </a:bodyPr>
          <a:lstStyle/>
          <a:p>
            <a:r>
              <a:rPr lang="en-US" sz="1800" dirty="0">
                <a:solidFill>
                  <a:schemeClr val="bg2"/>
                </a:solidFill>
                <a:cs typeface="Arial" panose="020B0604020202020204" pitchFamily="34" charset="0"/>
              </a:rPr>
              <a:t>Nigel Crowther</a:t>
            </a:r>
          </a:p>
          <a:p>
            <a:r>
              <a:rPr lang="en-US" sz="1200" dirty="0">
                <a:solidFill>
                  <a:schemeClr val="bg2"/>
                </a:solidFill>
                <a:cs typeface="Arial" panose="020B0604020202020204" pitchFamily="34" charset="0"/>
              </a:rPr>
              <a:t>RPA and Open Edition SME EMEA</a:t>
            </a:r>
          </a:p>
          <a:p>
            <a:r>
              <a:rPr lang="en-US" sz="1200" dirty="0">
                <a:solidFill>
                  <a:schemeClr val="bg2"/>
                </a:solidFill>
                <a:cs typeface="Arial" panose="020B0604020202020204" pitchFamily="34" charset="0"/>
              </a:rPr>
              <a:t>IBM Business Automation</a:t>
            </a:r>
          </a:p>
        </p:txBody>
      </p:sp>
      <p:pic>
        <p:nvPicPr>
          <p:cNvPr id="7" name="Picture 6">
            <a:extLst>
              <a:ext uri="{FF2B5EF4-FFF2-40B4-BE49-F238E27FC236}">
                <a16:creationId xmlns:a16="http://schemas.microsoft.com/office/drawing/2014/main" id="{CF1C8CF6-CE00-0D32-4165-D42A651DA0EC}"/>
              </a:ext>
            </a:extLst>
          </p:cNvPr>
          <p:cNvPicPr>
            <a:picLocks noChangeAspect="1"/>
          </p:cNvPicPr>
          <p:nvPr/>
        </p:nvPicPr>
        <p:blipFill>
          <a:blip r:embed="rId3"/>
          <a:stretch>
            <a:fillRect/>
          </a:stretch>
        </p:blipFill>
        <p:spPr>
          <a:xfrm>
            <a:off x="1918810" y="2816415"/>
            <a:ext cx="724278" cy="828622"/>
          </a:xfrm>
          <a:prstGeom prst="rect">
            <a:avLst/>
          </a:prstGeom>
        </p:spPr>
      </p:pic>
      <p:pic>
        <p:nvPicPr>
          <p:cNvPr id="9" name="Picture 8">
            <a:extLst>
              <a:ext uri="{FF2B5EF4-FFF2-40B4-BE49-F238E27FC236}">
                <a16:creationId xmlns:a16="http://schemas.microsoft.com/office/drawing/2014/main" id="{0713A0CA-EBD9-B07E-FE3A-830A95E5D9CA}"/>
              </a:ext>
            </a:extLst>
          </p:cNvPr>
          <p:cNvPicPr>
            <a:picLocks noChangeAspect="1"/>
          </p:cNvPicPr>
          <p:nvPr/>
        </p:nvPicPr>
        <p:blipFill>
          <a:blip r:embed="rId4"/>
          <a:stretch>
            <a:fillRect/>
          </a:stretch>
        </p:blipFill>
        <p:spPr>
          <a:xfrm>
            <a:off x="7088168" y="1905318"/>
            <a:ext cx="727471" cy="880622"/>
          </a:xfrm>
          <a:prstGeom prst="rect">
            <a:avLst/>
          </a:prstGeom>
        </p:spPr>
      </p:pic>
      <p:pic>
        <p:nvPicPr>
          <p:cNvPr id="12" name="Picture 11">
            <a:extLst>
              <a:ext uri="{FF2B5EF4-FFF2-40B4-BE49-F238E27FC236}">
                <a16:creationId xmlns:a16="http://schemas.microsoft.com/office/drawing/2014/main" id="{CED0D42A-229C-72F4-C067-AD0EB572C652}"/>
              </a:ext>
            </a:extLst>
          </p:cNvPr>
          <p:cNvPicPr>
            <a:picLocks noChangeAspect="1"/>
          </p:cNvPicPr>
          <p:nvPr/>
        </p:nvPicPr>
        <p:blipFill>
          <a:blip r:embed="rId5"/>
          <a:stretch>
            <a:fillRect/>
          </a:stretch>
        </p:blipFill>
        <p:spPr>
          <a:xfrm>
            <a:off x="7088168" y="3140531"/>
            <a:ext cx="727471" cy="800219"/>
          </a:xfrm>
          <a:prstGeom prst="rect">
            <a:avLst/>
          </a:prstGeom>
        </p:spPr>
      </p:pic>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6">
            <a:alphaModFix/>
          </a:blip>
          <a:srcRect t="11355" b="20524"/>
          <a:stretch/>
        </p:blipFill>
        <p:spPr>
          <a:xfrm>
            <a:off x="130102" y="35310"/>
            <a:ext cx="1157373" cy="469439"/>
          </a:xfrm>
          <a:prstGeom prst="rect">
            <a:avLst/>
          </a:prstGeom>
          <a:noFill/>
          <a:ln>
            <a:noFill/>
          </a:ln>
        </p:spPr>
      </p:pic>
    </p:spTree>
    <p:extLst>
      <p:ext uri="{BB962C8B-B14F-4D97-AF65-F5344CB8AC3E}">
        <p14:creationId xmlns:p14="http://schemas.microsoft.com/office/powerpoint/2010/main" val="172270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planet in space&#10;&#10;Description automatically generated with low confidence">
            <a:extLst>
              <a:ext uri="{FF2B5EF4-FFF2-40B4-BE49-F238E27FC236}">
                <a16:creationId xmlns:a16="http://schemas.microsoft.com/office/drawing/2014/main" id="{F823BFD1-1032-8AA6-4BC7-F916910875C7}"/>
              </a:ext>
            </a:extLst>
          </p:cNvPr>
          <p:cNvPicPr>
            <a:picLocks noChangeAspect="1"/>
          </p:cNvPicPr>
          <p:nvPr/>
        </p:nvPicPr>
        <p:blipFill>
          <a:blip r:embed="rId2"/>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Tiered Service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dirty="0"/>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6" name="Picture 5">
            <a:extLst>
              <a:ext uri="{FF2B5EF4-FFF2-40B4-BE49-F238E27FC236}">
                <a16:creationId xmlns:a16="http://schemas.microsoft.com/office/drawing/2014/main" id="{59C47F89-F044-7C6A-B5CF-D9F1C174AB3B}"/>
              </a:ext>
            </a:extLst>
          </p:cNvPr>
          <p:cNvPicPr>
            <a:picLocks noChangeAspect="1"/>
          </p:cNvPicPr>
          <p:nvPr/>
        </p:nvPicPr>
        <p:blipFill>
          <a:blip r:embed="rId3"/>
          <a:stretch>
            <a:fillRect/>
          </a:stretch>
        </p:blipFill>
        <p:spPr>
          <a:xfrm>
            <a:off x="3368272" y="719349"/>
            <a:ext cx="5695950" cy="3530600"/>
          </a:xfrm>
          <a:prstGeom prst="rect">
            <a:avLst/>
          </a:prstGeom>
          <a:effectLst>
            <a:glow rad="228600">
              <a:schemeClr val="accent1">
                <a:satMod val="175000"/>
                <a:alpha val="40000"/>
              </a:schemeClr>
            </a:glow>
          </a:effectLst>
        </p:spPr>
      </p:pic>
      <p:sp>
        <p:nvSpPr>
          <p:cNvPr id="22" name="TextBox 21">
            <a:extLst>
              <a:ext uri="{FF2B5EF4-FFF2-40B4-BE49-F238E27FC236}">
                <a16:creationId xmlns:a16="http://schemas.microsoft.com/office/drawing/2014/main" id="{E2D94412-6877-C8CD-D8A1-5B737AF2C50C}"/>
              </a:ext>
            </a:extLst>
          </p:cNvPr>
          <p:cNvSpPr txBox="1"/>
          <p:nvPr/>
        </p:nvSpPr>
        <p:spPr>
          <a:xfrm>
            <a:off x="-20993" y="636626"/>
            <a:ext cx="3426793" cy="3970318"/>
          </a:xfrm>
          <a:prstGeom prst="rect">
            <a:avLst/>
          </a:prstGeom>
          <a:noFill/>
        </p:spPr>
        <p:txBody>
          <a:bodyPr wrap="square" rtlCol="0">
            <a:spAutoFit/>
          </a:bodyPr>
          <a:lstStyle/>
          <a:p>
            <a:r>
              <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rPr>
              <a:t>The DMN defined in the previous lab was confined to a single file.  </a:t>
            </a:r>
          </a:p>
          <a:p>
            <a:endPar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endParaRPr>
          </a:p>
          <a:p>
            <a:r>
              <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rPr>
              <a:t>This is a problem because:</a:t>
            </a:r>
          </a:p>
          <a:p>
            <a:endPar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rPr>
              <a:t>The DMN cannot be edited simultaneously by several people. </a:t>
            </a:r>
          </a:p>
          <a:p>
            <a:pPr marL="342900" lvl="0" indent="-342900">
              <a:buFont typeface="Symbol" panose="05050102010706020507" pitchFamily="18" charset="2"/>
              <a:buChar char=""/>
            </a:pPr>
            <a:r>
              <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rPr>
              <a:t>The DMN cannot be reused in other decisions.</a:t>
            </a:r>
          </a:p>
          <a:p>
            <a:pPr lvl="0"/>
            <a:endParaRPr lang="en-GB" sz="1800" dirty="0">
              <a:solidFill>
                <a:schemeClr val="bg2"/>
              </a:solidFill>
              <a:latin typeface="IBM Plex Sans" panose="020B0503050203000203" pitchFamily="34" charset="0"/>
              <a:ea typeface="Batang" panose="02030600000101010101" pitchFamily="18" charset="-127"/>
              <a:cs typeface="Times New Roman" panose="02020603050405020304" pitchFamily="18" charset="0"/>
            </a:endParaRPr>
          </a:p>
          <a:p>
            <a:pPr lvl="0"/>
            <a:r>
              <a:rPr lang="en-GB" sz="1800" dirty="0">
                <a:solidFill>
                  <a:schemeClr val="bg2"/>
                </a:solidFill>
                <a:latin typeface="IBM Plex Sans" panose="020B0503050203000203" pitchFamily="34" charset="0"/>
                <a:ea typeface="Batang" panose="02030600000101010101" pitchFamily="18" charset="-127"/>
                <a:cs typeface="Times New Roman" panose="02020603050405020304" pitchFamily="18" charset="0"/>
              </a:rPr>
              <a:t>The Tiered Service Pattern fixes this.</a:t>
            </a:r>
            <a:endPar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endParaRPr>
          </a:p>
        </p:txBody>
      </p:sp>
      <p:sp>
        <p:nvSpPr>
          <p:cNvPr id="29" name="TextBox 28">
            <a:extLst>
              <a:ext uri="{FF2B5EF4-FFF2-40B4-BE49-F238E27FC236}">
                <a16:creationId xmlns:a16="http://schemas.microsoft.com/office/drawing/2014/main" id="{E9F24703-F943-2107-B246-297E7B904A53}"/>
              </a:ext>
            </a:extLst>
          </p:cNvPr>
          <p:cNvSpPr txBox="1"/>
          <p:nvPr/>
        </p:nvSpPr>
        <p:spPr>
          <a:xfrm>
            <a:off x="3501849" y="980262"/>
            <a:ext cx="971741" cy="584775"/>
          </a:xfrm>
          <a:prstGeom prst="rect">
            <a:avLst/>
          </a:prstGeom>
          <a:noFill/>
        </p:spPr>
        <p:txBody>
          <a:bodyPr wrap="none" rtlCol="0">
            <a:spAutoFit/>
          </a:bodyPr>
          <a:lstStyle/>
          <a:p>
            <a:r>
              <a:rPr lang="en-GB" sz="1600" dirty="0">
                <a:solidFill>
                  <a:schemeClr val="bg1"/>
                </a:solidFill>
              </a:rPr>
              <a:t>Decision</a:t>
            </a:r>
          </a:p>
          <a:p>
            <a:r>
              <a:rPr lang="en-GB" sz="1600" dirty="0">
                <a:solidFill>
                  <a:schemeClr val="bg1"/>
                </a:solidFill>
              </a:rPr>
              <a:t>Service</a:t>
            </a:r>
          </a:p>
        </p:txBody>
      </p:sp>
      <p:sp>
        <p:nvSpPr>
          <p:cNvPr id="30" name="TextBox 29">
            <a:extLst>
              <a:ext uri="{FF2B5EF4-FFF2-40B4-BE49-F238E27FC236}">
                <a16:creationId xmlns:a16="http://schemas.microsoft.com/office/drawing/2014/main" id="{F45FBA32-22F1-3C19-774D-3B2D17CC7D52}"/>
              </a:ext>
            </a:extLst>
          </p:cNvPr>
          <p:cNvSpPr txBox="1"/>
          <p:nvPr/>
        </p:nvSpPr>
        <p:spPr>
          <a:xfrm>
            <a:off x="8092481" y="994822"/>
            <a:ext cx="971741" cy="584775"/>
          </a:xfrm>
          <a:prstGeom prst="rect">
            <a:avLst/>
          </a:prstGeom>
          <a:noFill/>
        </p:spPr>
        <p:txBody>
          <a:bodyPr wrap="none" rtlCol="0">
            <a:spAutoFit/>
          </a:bodyPr>
          <a:lstStyle/>
          <a:p>
            <a:r>
              <a:rPr lang="en-GB" sz="1600" dirty="0">
                <a:solidFill>
                  <a:schemeClr val="bg1"/>
                </a:solidFill>
              </a:rPr>
              <a:t>Decision</a:t>
            </a:r>
          </a:p>
          <a:p>
            <a:r>
              <a:rPr lang="en-GB" sz="1600" dirty="0">
                <a:solidFill>
                  <a:schemeClr val="bg1"/>
                </a:solidFill>
              </a:rPr>
              <a:t>Service</a:t>
            </a:r>
          </a:p>
        </p:txBody>
      </p:sp>
    </p:spTree>
    <p:extLst>
      <p:ext uri="{BB962C8B-B14F-4D97-AF65-F5344CB8AC3E}">
        <p14:creationId xmlns:p14="http://schemas.microsoft.com/office/powerpoint/2010/main" val="1986972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itting at a table with a tablet&#10;&#10;Description automatically generated with medium confidence">
            <a:extLst>
              <a:ext uri="{FF2B5EF4-FFF2-40B4-BE49-F238E27FC236}">
                <a16:creationId xmlns:a16="http://schemas.microsoft.com/office/drawing/2014/main" id="{66E9B9F6-DB77-98DE-DA48-C30AC0B06F0F}"/>
              </a:ext>
            </a:extLst>
          </p:cNvPr>
          <p:cNvPicPr>
            <a:picLocks noChangeAspect="1"/>
          </p:cNvPicPr>
          <p:nvPr/>
        </p:nvPicPr>
        <p:blipFill>
          <a:blip r:embed="rId2"/>
          <a:stretch>
            <a:fillRect/>
          </a:stretch>
        </p:blipFill>
        <p:spPr>
          <a:xfrm>
            <a:off x="4000500" y="0"/>
            <a:ext cx="5143500" cy="5143500"/>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The Index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dirty="0"/>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22" name="TextBox 21">
            <a:extLst>
              <a:ext uri="{FF2B5EF4-FFF2-40B4-BE49-F238E27FC236}">
                <a16:creationId xmlns:a16="http://schemas.microsoft.com/office/drawing/2014/main" id="{E2D94412-6877-C8CD-D8A1-5B737AF2C50C}"/>
              </a:ext>
            </a:extLst>
          </p:cNvPr>
          <p:cNvSpPr txBox="1"/>
          <p:nvPr/>
        </p:nvSpPr>
        <p:spPr>
          <a:xfrm>
            <a:off x="160896" y="655744"/>
            <a:ext cx="3426793" cy="1477328"/>
          </a:xfrm>
          <a:prstGeom prst="rect">
            <a:avLst/>
          </a:prstGeom>
          <a:noFill/>
        </p:spPr>
        <p:txBody>
          <a:bodyPr wrap="square" rtlCol="0">
            <a:spAutoFit/>
          </a:bodyPr>
          <a:lstStyle/>
          <a:p>
            <a:r>
              <a:rPr lang="en-GB" sz="1800" dirty="0">
                <a:effectLst/>
                <a:latin typeface="IBM Plex Sans" panose="020B0503050203000203" pitchFamily="34" charset="0"/>
                <a:ea typeface="Times New Roman" panose="02020603050405020304" pitchFamily="18" charset="0"/>
                <a:cs typeface="Times New Roman" panose="02020603050405020304" pitchFamily="18" charset="0"/>
              </a:rPr>
              <a:t>The Divide and Conquer Pattern does not work with many rules and few conditions.  Use the Index Pattern for this.</a:t>
            </a:r>
          </a:p>
          <a:p>
            <a:endParaRPr lang="en-GB" sz="1800" dirty="0">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B9C0F7E-355F-E818-BF7D-04EEEAC42683}"/>
              </a:ext>
            </a:extLst>
          </p:cNvPr>
          <p:cNvPicPr>
            <a:picLocks noChangeAspect="1"/>
          </p:cNvPicPr>
          <p:nvPr/>
        </p:nvPicPr>
        <p:blipFill>
          <a:blip r:embed="rId3"/>
          <a:stretch>
            <a:fillRect/>
          </a:stretch>
        </p:blipFill>
        <p:spPr>
          <a:xfrm>
            <a:off x="134188" y="2054812"/>
            <a:ext cx="3622059" cy="2656177"/>
          </a:xfrm>
          <a:prstGeom prst="rect">
            <a:avLst/>
          </a:prstGeom>
          <a:effectLst>
            <a:glow rad="228600">
              <a:schemeClr val="accent2">
                <a:satMod val="175000"/>
                <a:alpha val="40000"/>
              </a:schemeClr>
            </a:glow>
          </a:effectLst>
        </p:spPr>
      </p:pic>
      <p:sp>
        <p:nvSpPr>
          <p:cNvPr id="8" name="TextBox 7">
            <a:extLst>
              <a:ext uri="{FF2B5EF4-FFF2-40B4-BE49-F238E27FC236}">
                <a16:creationId xmlns:a16="http://schemas.microsoft.com/office/drawing/2014/main" id="{4A03996B-9F53-2859-8487-0F328FDA7089}"/>
              </a:ext>
            </a:extLst>
          </p:cNvPr>
          <p:cNvSpPr txBox="1"/>
          <p:nvPr/>
        </p:nvSpPr>
        <p:spPr>
          <a:xfrm>
            <a:off x="160896" y="13021"/>
            <a:ext cx="3248005" cy="523220"/>
          </a:xfrm>
          <a:prstGeom prst="rect">
            <a:avLst/>
          </a:prstGeom>
          <a:noFill/>
        </p:spPr>
        <p:txBody>
          <a:bodyPr wrap="none" rtlCol="0">
            <a:spAutoFit/>
          </a:bodyPr>
          <a:lstStyle/>
          <a:p>
            <a:r>
              <a:rPr lang="en-GB" sz="2800" b="1" dirty="0"/>
              <a:t>The Index Pattern</a:t>
            </a:r>
          </a:p>
        </p:txBody>
      </p:sp>
    </p:spTree>
    <p:extLst>
      <p:ext uri="{BB962C8B-B14F-4D97-AF65-F5344CB8AC3E}">
        <p14:creationId xmlns:p14="http://schemas.microsoft.com/office/powerpoint/2010/main" val="232647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9B0C-D3B1-05EC-4652-735512DD28AD}"/>
              </a:ext>
            </a:extLst>
          </p:cNvPr>
          <p:cNvSpPr>
            <a:spLocks noGrp="1"/>
          </p:cNvSpPr>
          <p:nvPr>
            <p:ph type="title"/>
          </p:nvPr>
        </p:nvSpPr>
        <p:spPr/>
        <p:txBody>
          <a:bodyPr/>
          <a:lstStyle/>
          <a:p>
            <a:r>
              <a:rPr lang="en-US" dirty="0"/>
              <a:t>1. Let’s begin the hands-on part</a:t>
            </a:r>
          </a:p>
        </p:txBody>
      </p:sp>
      <p:sp>
        <p:nvSpPr>
          <p:cNvPr id="3" name="Footer Placeholder 2">
            <a:extLst>
              <a:ext uri="{FF2B5EF4-FFF2-40B4-BE49-F238E27FC236}">
                <a16:creationId xmlns:a16="http://schemas.microsoft.com/office/drawing/2014/main" id="{BFA7E952-AC5B-1BD0-67DA-CDCE20E3E843}"/>
              </a:ext>
            </a:extLst>
          </p:cNvPr>
          <p:cNvSpPr>
            <a:spLocks noGrp="1"/>
          </p:cNvSpPr>
          <p:nvPr>
            <p:ph type="ftr" sz="quarter" idx="11"/>
          </p:nvPr>
        </p:nvSpPr>
        <p:spPr/>
        <p:txBody>
          <a:bodyPr/>
          <a:lstStyle/>
          <a:p>
            <a:r>
              <a:rPr lang="en-US"/>
              <a:t>© IBM Corporation 2023</a:t>
            </a:r>
          </a:p>
        </p:txBody>
      </p:sp>
      <p:sp>
        <p:nvSpPr>
          <p:cNvPr id="6" name="Text Placeholder 5">
            <a:extLst>
              <a:ext uri="{FF2B5EF4-FFF2-40B4-BE49-F238E27FC236}">
                <a16:creationId xmlns:a16="http://schemas.microsoft.com/office/drawing/2014/main" id="{317C4880-9129-53D1-2238-90CD01AD7092}"/>
              </a:ext>
            </a:extLst>
          </p:cNvPr>
          <p:cNvSpPr>
            <a:spLocks noGrp="1"/>
          </p:cNvSpPr>
          <p:nvPr>
            <p:ph type="body" sz="quarter" idx="14"/>
          </p:nvPr>
        </p:nvSpPr>
        <p:spPr>
          <a:xfrm>
            <a:off x="571500" y="1236825"/>
            <a:ext cx="4114800" cy="3589655"/>
          </a:xfrm>
        </p:spPr>
        <p:txBody>
          <a:bodyPr/>
          <a:lstStyle/>
          <a:p>
            <a:r>
              <a:rPr lang="en-US" dirty="0"/>
              <a:t>Two pre-</a:t>
            </a:r>
            <a:r>
              <a:rPr lang="en-US" dirty="0" err="1"/>
              <a:t>reqs</a:t>
            </a:r>
            <a:endParaRPr lang="en-US" dirty="0"/>
          </a:p>
          <a:p>
            <a:pPr lvl="1"/>
            <a:r>
              <a:rPr lang="en-US" dirty="0"/>
              <a:t>Chrome Browser: </a:t>
            </a:r>
            <a:r>
              <a:rPr lang="en-US" dirty="0">
                <a:hlinkClick r:id="rId2"/>
              </a:rPr>
              <a:t>https://sandbox.kie.org</a:t>
            </a:r>
            <a:endParaRPr lang="en-US" dirty="0"/>
          </a:p>
          <a:p>
            <a:pPr lvl="1"/>
            <a:r>
              <a:rPr lang="en-US" dirty="0"/>
              <a:t>Install KIE Sandbox Extended Services. See </a:t>
            </a:r>
            <a:r>
              <a:rPr lang="x-none" kern="1600" dirty="0">
                <a:effectLst/>
              </a:rPr>
              <a:t>Appendix </a:t>
            </a:r>
            <a:r>
              <a:rPr lang="en-GB" kern="1600" dirty="0">
                <a:effectLst/>
              </a:rPr>
              <a:t>A</a:t>
            </a:r>
            <a:r>
              <a:rPr lang="x-none" kern="1600" dirty="0">
                <a:effectLst/>
              </a:rPr>
              <a:t>: </a:t>
            </a:r>
            <a:r>
              <a:rPr lang="en-GB" kern="1600" dirty="0">
                <a:effectLst/>
              </a:rPr>
              <a:t>Installing KIE Sandbox Extended Services</a:t>
            </a:r>
            <a:endParaRPr lang="en-US" dirty="0"/>
          </a:p>
          <a:p>
            <a:r>
              <a:rPr lang="en-US" dirty="0"/>
              <a:t>Lab guide (and other material)</a:t>
            </a:r>
          </a:p>
          <a:p>
            <a:pPr lvl="1"/>
            <a:r>
              <a:rPr lang="en-US" sz="1200" dirty="0"/>
              <a:t>https://ibm.box.com/v/2023-05DMNBeyondBasics</a:t>
            </a:r>
          </a:p>
        </p:txBody>
      </p:sp>
      <p:sp>
        <p:nvSpPr>
          <p:cNvPr id="11" name="Slide Number Placeholder 10">
            <a:extLst>
              <a:ext uri="{FF2B5EF4-FFF2-40B4-BE49-F238E27FC236}">
                <a16:creationId xmlns:a16="http://schemas.microsoft.com/office/drawing/2014/main" id="{8644C020-01FD-7D51-CB29-FEA24F61302D}"/>
              </a:ext>
            </a:extLst>
          </p:cNvPr>
          <p:cNvSpPr>
            <a:spLocks noGrp="1"/>
          </p:cNvSpPr>
          <p:nvPr>
            <p:ph type="sldNum" sz="quarter" idx="10"/>
          </p:nvPr>
        </p:nvSpPr>
        <p:spPr/>
        <p:txBody>
          <a:bodyPr/>
          <a:lstStyle/>
          <a:p>
            <a:fld id="{D0BE6F14-FF48-0F4F-A8AA-2E3F25371E4A}" type="slidenum">
              <a:rPr lang="en-US" smtClean="0"/>
              <a:pPr/>
              <a:t>12</a:t>
            </a:fld>
            <a:endParaRPr lang="en-US"/>
          </a:p>
        </p:txBody>
      </p:sp>
      <p:sp>
        <p:nvSpPr>
          <p:cNvPr id="14" name="TextBox 13">
            <a:extLst>
              <a:ext uri="{FF2B5EF4-FFF2-40B4-BE49-F238E27FC236}">
                <a16:creationId xmlns:a16="http://schemas.microsoft.com/office/drawing/2014/main" id="{6BEF0B21-80D8-789A-57D0-A33D75EFF553}"/>
              </a:ext>
            </a:extLst>
          </p:cNvPr>
          <p:cNvSpPr txBox="1"/>
          <p:nvPr/>
        </p:nvSpPr>
        <p:spPr>
          <a:xfrm rot="20651225">
            <a:off x="5833547" y="3984796"/>
            <a:ext cx="1936749" cy="400110"/>
          </a:xfrm>
          <a:prstGeom prst="rect">
            <a:avLst/>
          </a:prstGeom>
          <a:solidFill>
            <a:schemeClr val="accent6">
              <a:lumMod val="40000"/>
              <a:lumOff val="60000"/>
            </a:schemeClr>
          </a:solidFill>
        </p:spPr>
        <p:txBody>
          <a:bodyPr wrap="none" rtlCol="0">
            <a:spAutoFit/>
          </a:bodyPr>
          <a:lstStyle/>
          <a:p>
            <a:r>
              <a:rPr lang="en-US" sz="2000" dirty="0">
                <a:solidFill>
                  <a:schemeClr val="tx2"/>
                </a:solidFill>
              </a:rPr>
              <a:t>Any questions?</a:t>
            </a:r>
          </a:p>
        </p:txBody>
      </p:sp>
      <p:pic>
        <p:nvPicPr>
          <p:cNvPr id="10" name="Picture 9">
            <a:extLst>
              <a:ext uri="{FF2B5EF4-FFF2-40B4-BE49-F238E27FC236}">
                <a16:creationId xmlns:a16="http://schemas.microsoft.com/office/drawing/2014/main" id="{0640B67B-360A-6E9B-3840-55DAC26F1C4D}"/>
              </a:ext>
            </a:extLst>
          </p:cNvPr>
          <p:cNvPicPr>
            <a:picLocks noChangeAspect="1"/>
          </p:cNvPicPr>
          <p:nvPr/>
        </p:nvPicPr>
        <p:blipFill>
          <a:blip r:embed="rId3"/>
          <a:stretch>
            <a:fillRect/>
          </a:stretch>
        </p:blipFill>
        <p:spPr>
          <a:xfrm>
            <a:off x="4839919" y="1188719"/>
            <a:ext cx="3924007" cy="2444191"/>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120855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ea typeface="+mj-lt"/>
                <a:cs typeface="+mj-lt"/>
              </a:rPr>
              <a:t>10:00 – 11:30</a:t>
            </a:r>
            <a:br>
              <a:rPr lang="en-US" sz="2800" dirty="0">
                <a:ea typeface="+mj-lt"/>
                <a:cs typeface="+mj-lt"/>
              </a:rPr>
            </a:br>
            <a:r>
              <a:rPr lang="en-US" sz="2800" dirty="0">
                <a:cs typeface="Arial"/>
              </a:rPr>
              <a:t>Labs 1 to 4 - Patterns</a:t>
            </a:r>
            <a:br>
              <a:rPr lang="en-US" sz="2800" dirty="0"/>
            </a:br>
            <a:endParaRPr lang="en-US" sz="1600" dirty="0"/>
          </a:p>
        </p:txBody>
      </p:sp>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3">
            <a:alphaModFix/>
          </a:blip>
          <a:srcRect t="11355" b="20524"/>
          <a:stretch/>
        </p:blipFill>
        <p:spPr>
          <a:xfrm>
            <a:off x="130102" y="35310"/>
            <a:ext cx="1157373" cy="469439"/>
          </a:xfrm>
          <a:prstGeom prst="rect">
            <a:avLst/>
          </a:prstGeom>
          <a:noFill/>
          <a:ln>
            <a:noFill/>
          </a:ln>
        </p:spPr>
      </p:pic>
      <p:sp>
        <p:nvSpPr>
          <p:cNvPr id="10" name="TextBox 9">
            <a:extLst>
              <a:ext uri="{FF2B5EF4-FFF2-40B4-BE49-F238E27FC236}">
                <a16:creationId xmlns:a16="http://schemas.microsoft.com/office/drawing/2014/main" id="{76169698-2A84-F946-B4E0-4F77DD999466}"/>
              </a:ext>
            </a:extLst>
          </p:cNvPr>
          <p:cNvSpPr txBox="1"/>
          <p:nvPr/>
        </p:nvSpPr>
        <p:spPr>
          <a:xfrm>
            <a:off x="1175860" y="1584088"/>
            <a:ext cx="6148426" cy="1015663"/>
          </a:xfrm>
          <a:prstGeom prst="rect">
            <a:avLst/>
          </a:prstGeom>
          <a:noFill/>
        </p:spPr>
        <p:txBody>
          <a:bodyPr wrap="square">
            <a:spAutoFit/>
          </a:bodyPr>
          <a:lstStyle/>
          <a:p>
            <a:r>
              <a:rPr lang="en-GB" sz="2000" dirty="0">
                <a:solidFill>
                  <a:schemeClr val="bg2"/>
                </a:solidFill>
                <a:latin typeface="Calibri" panose="020F0502020204030204" pitchFamily="34" charset="0"/>
                <a:ea typeface="Calibri" panose="020F0502020204030204" pitchFamily="34" charset="0"/>
              </a:rPr>
              <a:t>In these labs you will l</a:t>
            </a:r>
            <a:r>
              <a:rPr lang="en-GB" sz="2000" dirty="0">
                <a:solidFill>
                  <a:schemeClr val="bg2"/>
                </a:solidFill>
                <a:effectLst/>
                <a:latin typeface="Calibri" panose="020F0502020204030204" pitchFamily="34" charset="0"/>
                <a:ea typeface="Calibri" panose="020F0502020204030204" pitchFamily="34" charset="0"/>
              </a:rPr>
              <a:t>earn real world patterns and techniques to build scalable and robust decision services. </a:t>
            </a:r>
          </a:p>
          <a:p>
            <a:endParaRPr lang="en-GB" sz="2000" dirty="0">
              <a:solidFill>
                <a:schemeClr val="bg2"/>
              </a:solidFill>
              <a:effectLst/>
              <a:latin typeface="Calibri" panose="020F050202020403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5577D1AC-B275-5EF5-650E-3BC4F5D159EC}"/>
              </a:ext>
            </a:extLst>
          </p:cNvPr>
          <p:cNvPicPr>
            <a:picLocks noChangeAspect="1"/>
          </p:cNvPicPr>
          <p:nvPr/>
        </p:nvPicPr>
        <p:blipFill>
          <a:blip r:embed="rId4"/>
          <a:stretch>
            <a:fillRect/>
          </a:stretch>
        </p:blipFill>
        <p:spPr>
          <a:xfrm>
            <a:off x="3679240" y="2411368"/>
            <a:ext cx="2950160" cy="2819591"/>
          </a:xfrm>
          <a:prstGeom prst="rect">
            <a:avLst/>
          </a:prstGeom>
        </p:spPr>
      </p:pic>
      <p:pic>
        <p:nvPicPr>
          <p:cNvPr id="5" name="Picture 4">
            <a:extLst>
              <a:ext uri="{FF2B5EF4-FFF2-40B4-BE49-F238E27FC236}">
                <a16:creationId xmlns:a16="http://schemas.microsoft.com/office/drawing/2014/main" id="{3D526055-63A6-963A-20D5-061427979798}"/>
              </a:ext>
            </a:extLst>
          </p:cNvPr>
          <p:cNvPicPr>
            <a:picLocks noChangeAspect="1"/>
          </p:cNvPicPr>
          <p:nvPr/>
        </p:nvPicPr>
        <p:blipFill>
          <a:blip r:embed="rId5"/>
          <a:stretch>
            <a:fillRect/>
          </a:stretch>
        </p:blipFill>
        <p:spPr>
          <a:xfrm>
            <a:off x="2544360" y="2411368"/>
            <a:ext cx="1928929" cy="2732132"/>
          </a:xfrm>
          <a:prstGeom prst="rect">
            <a:avLst/>
          </a:prstGeom>
        </p:spPr>
      </p:pic>
      <p:sp>
        <p:nvSpPr>
          <p:cNvPr id="7" name="Text Placeholder 10">
            <a:extLst>
              <a:ext uri="{FF2B5EF4-FFF2-40B4-BE49-F238E27FC236}">
                <a16:creationId xmlns:a16="http://schemas.microsoft.com/office/drawing/2014/main" id="{8403B07B-5CF7-D44E-5018-A69B725C2912}"/>
              </a:ext>
            </a:extLst>
          </p:cNvPr>
          <p:cNvSpPr txBox="1">
            <a:spLocks/>
          </p:cNvSpPr>
          <p:nvPr/>
        </p:nvSpPr>
        <p:spPr>
          <a:xfrm>
            <a:off x="6982002" y="4577000"/>
            <a:ext cx="2031796" cy="520169"/>
          </a:xfrm>
          <a:prstGeom prst="rect">
            <a:avLst/>
          </a:prstGeom>
        </p:spPr>
        <p:txBody>
          <a:bodyPr/>
          <a:lst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Font typeface="Arial"/>
              <a:buNone/>
            </a:pPr>
            <a:r>
              <a:rPr lang="en-US" dirty="0">
                <a:solidFill>
                  <a:schemeClr val="bg2"/>
                </a:solidFill>
              </a:rPr>
              <a:t>Reconvene 11:30 CET</a:t>
            </a:r>
          </a:p>
          <a:p>
            <a:pPr marL="0" lvl="1" indent="0">
              <a:buFont typeface="Arial"/>
              <a:buNone/>
            </a:pPr>
            <a:endParaRPr lang="en-US" dirty="0"/>
          </a:p>
          <a:p>
            <a:pPr marL="0" lvl="1" indent="0">
              <a:buFont typeface="Arial"/>
              <a:buNone/>
            </a:pPr>
            <a:endParaRPr lang="en-US" dirty="0"/>
          </a:p>
        </p:txBody>
      </p:sp>
    </p:spTree>
    <p:extLst>
      <p:ext uri="{BB962C8B-B14F-4D97-AF65-F5344CB8AC3E}">
        <p14:creationId xmlns:p14="http://schemas.microsoft.com/office/powerpoint/2010/main" val="181837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Hit Policies</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5A3B98BB-4E96-4C10-6DC9-69A1E794AC72}"/>
              </a:ext>
            </a:extLst>
          </p:cNvPr>
          <p:cNvPicPr>
            <a:picLocks noChangeAspect="1"/>
          </p:cNvPicPr>
          <p:nvPr/>
        </p:nvPicPr>
        <p:blipFill>
          <a:blip r:embed="rId3"/>
          <a:stretch>
            <a:fillRect/>
          </a:stretch>
        </p:blipFill>
        <p:spPr>
          <a:xfrm>
            <a:off x="299923" y="1169498"/>
            <a:ext cx="4540513" cy="2009394"/>
          </a:xfrm>
          <a:prstGeom prst="rect">
            <a:avLst/>
          </a:prstGeom>
          <a:effectLst>
            <a:glow rad="228600">
              <a:schemeClr val="accent1">
                <a:satMod val="175000"/>
                <a:alpha val="40000"/>
              </a:schemeClr>
            </a:glow>
          </a:effectLst>
        </p:spPr>
      </p:pic>
      <p:graphicFrame>
        <p:nvGraphicFramePr>
          <p:cNvPr id="6" name="Table 5">
            <a:extLst>
              <a:ext uri="{FF2B5EF4-FFF2-40B4-BE49-F238E27FC236}">
                <a16:creationId xmlns:a16="http://schemas.microsoft.com/office/drawing/2014/main" id="{1C993090-2327-55FA-1441-A9F047C631C0}"/>
              </a:ext>
            </a:extLst>
          </p:cNvPr>
          <p:cNvGraphicFramePr>
            <a:graphicFrameLocks noGrp="1"/>
          </p:cNvGraphicFramePr>
          <p:nvPr>
            <p:extLst>
              <p:ext uri="{D42A27DB-BD31-4B8C-83A1-F6EECF244321}">
                <p14:modId xmlns:p14="http://schemas.microsoft.com/office/powerpoint/2010/main" val="1413438317"/>
              </p:ext>
            </p:extLst>
          </p:nvPr>
        </p:nvGraphicFramePr>
        <p:xfrm>
          <a:off x="3138220" y="2017299"/>
          <a:ext cx="5705857" cy="2859786"/>
        </p:xfrm>
        <a:graphic>
          <a:graphicData uri="http://schemas.openxmlformats.org/drawingml/2006/table">
            <a:tbl>
              <a:tblPr firstRow="1" firstCol="1" bandRow="1">
                <a:tableStyleId>{5C22544A-7EE6-4342-B048-85BDC9FD1C3A}</a:tableStyleId>
              </a:tblPr>
              <a:tblGrid>
                <a:gridCol w="598566">
                  <a:extLst>
                    <a:ext uri="{9D8B030D-6E8A-4147-A177-3AD203B41FA5}">
                      <a16:colId xmlns:a16="http://schemas.microsoft.com/office/drawing/2014/main" val="1150948804"/>
                    </a:ext>
                  </a:extLst>
                </a:gridCol>
                <a:gridCol w="1980675">
                  <a:extLst>
                    <a:ext uri="{9D8B030D-6E8A-4147-A177-3AD203B41FA5}">
                      <a16:colId xmlns:a16="http://schemas.microsoft.com/office/drawing/2014/main" val="422657154"/>
                    </a:ext>
                  </a:extLst>
                </a:gridCol>
                <a:gridCol w="3126616">
                  <a:extLst>
                    <a:ext uri="{9D8B030D-6E8A-4147-A177-3AD203B41FA5}">
                      <a16:colId xmlns:a16="http://schemas.microsoft.com/office/drawing/2014/main" val="2051275408"/>
                    </a:ext>
                  </a:extLst>
                </a:gridCol>
              </a:tblGrid>
              <a:tr h="283402">
                <a:tc>
                  <a:txBody>
                    <a:bodyPr/>
                    <a:lstStyle/>
                    <a:p>
                      <a:pPr algn="ctr"/>
                      <a:r>
                        <a:rPr lang="en-GB" sz="700">
                          <a:effectLst/>
                        </a:rPr>
                        <a:t>Hit Policy</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pPr algn="ctr"/>
                      <a:r>
                        <a:rPr lang="en-GB" sz="700">
                          <a:effectLst/>
                        </a:rPr>
                        <a:t>Description</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pPr>
                        <a:tabLst>
                          <a:tab pos="361950" algn="l"/>
                        </a:tabLst>
                      </a:pPr>
                      <a:r>
                        <a:rPr lang="en-GB" sz="700">
                          <a:effectLst/>
                        </a:rPr>
                        <a:t>	When to use</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2306315557"/>
                  </a:ext>
                </a:extLst>
              </a:tr>
              <a:tr h="283402">
                <a:tc>
                  <a:txBody>
                    <a:bodyPr/>
                    <a:lstStyle/>
                    <a:p>
                      <a:r>
                        <a:rPr lang="en-GB" sz="700">
                          <a:effectLst/>
                        </a:rPr>
                        <a:t>Unique (U) </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Permits only one rule to match. Any overlap raises an error.</a:t>
                      </a:r>
                      <a:endParaRPr lang="en-GB" sz="70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For detailed reasoning.  Ensures your rules cover all cases and are complete</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3466732593"/>
                  </a:ext>
                </a:extLst>
              </a:tr>
              <a:tr h="309167">
                <a:tc>
                  <a:txBody>
                    <a:bodyPr/>
                    <a:lstStyle/>
                    <a:p>
                      <a:r>
                        <a:rPr lang="en-GB" sz="800">
                          <a:effectLst/>
                        </a:rPr>
                        <a:t>Any (A)</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Permits only one rule to match. But allows overlaps.   </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As above but less strict enforcement of overlaps</a:t>
                      </a:r>
                      <a:endParaRPr lang="en-GB" sz="70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2239902515"/>
                  </a:ext>
                </a:extLst>
              </a:tr>
              <a:tr h="425103">
                <a:tc>
                  <a:txBody>
                    <a:bodyPr/>
                    <a:lstStyle/>
                    <a:p>
                      <a:r>
                        <a:rPr lang="en-GB" sz="800">
                          <a:effectLst/>
                        </a:rPr>
                        <a:t>First (F)</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Rules are evaluated from top to bottom. Rules may overlap, but only the first match counts.</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For concise decision tables where a simple go / no go decision is needed rather than complete reasoning.</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3249135347"/>
                  </a:ext>
                </a:extLst>
              </a:tr>
              <a:tr h="1558712">
                <a:tc>
                  <a:txBody>
                    <a:bodyPr/>
                    <a:lstStyle/>
                    <a:p>
                      <a:r>
                        <a:rPr lang="en-GB" sz="700">
                          <a:effectLst/>
                        </a:rPr>
                        <a:t>Collect (C)</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Aggregates values in an arbitrary list.</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For multiple row matches.  </a:t>
                      </a:r>
                    </a:p>
                    <a:p>
                      <a:r>
                        <a:rPr lang="en-GB" sz="700" dirty="0">
                          <a:effectLst/>
                        </a:rPr>
                        <a:t> </a:t>
                      </a:r>
                    </a:p>
                    <a:p>
                      <a:r>
                        <a:rPr lang="en-GB" sz="700" dirty="0">
                          <a:effectLst/>
                        </a:rPr>
                        <a:t>String aggregator:</a:t>
                      </a:r>
                    </a:p>
                    <a:p>
                      <a:pPr marL="342900" lvl="0" indent="-342900">
                        <a:buFont typeface="Symbol" panose="05050102010706020507" pitchFamily="18" charset="2"/>
                        <a:buChar char=""/>
                      </a:pPr>
                      <a:r>
                        <a:rPr lang="en-GB" sz="700" dirty="0">
                          <a:effectLst/>
                        </a:rPr>
                        <a:t>&lt;None&gt; - matching instances returned as list</a:t>
                      </a:r>
                    </a:p>
                    <a:p>
                      <a:pPr marL="342900" lvl="0" indent="-342900">
                        <a:buFont typeface="Symbol" panose="05050102010706020507" pitchFamily="18" charset="2"/>
                        <a:buChar char=""/>
                      </a:pPr>
                      <a:r>
                        <a:rPr lang="en-GB" sz="700" dirty="0">
                          <a:effectLst/>
                        </a:rPr>
                        <a:t>Count – Matching instances counted</a:t>
                      </a:r>
                    </a:p>
                    <a:p>
                      <a:r>
                        <a:rPr lang="en-GB" sz="700" dirty="0">
                          <a:effectLst/>
                        </a:rPr>
                        <a:t> </a:t>
                      </a:r>
                    </a:p>
                    <a:p>
                      <a:r>
                        <a:rPr lang="en-GB" sz="700" dirty="0">
                          <a:effectLst/>
                        </a:rPr>
                        <a:t>Number aggregator:</a:t>
                      </a:r>
                    </a:p>
                    <a:p>
                      <a:pPr marL="342900" lvl="0" indent="-342900">
                        <a:buFont typeface="Symbol" panose="05050102010706020507" pitchFamily="18" charset="2"/>
                        <a:buChar char=""/>
                      </a:pPr>
                      <a:r>
                        <a:rPr lang="en-GB" sz="700" dirty="0">
                          <a:effectLst/>
                        </a:rPr>
                        <a:t>SUM – matching instances added</a:t>
                      </a:r>
                    </a:p>
                    <a:p>
                      <a:pPr marL="342900" lvl="0" indent="-342900">
                        <a:buFont typeface="Symbol" panose="05050102010706020507" pitchFamily="18" charset="2"/>
                        <a:buChar char=""/>
                      </a:pPr>
                      <a:r>
                        <a:rPr lang="en-GB" sz="700" dirty="0">
                          <a:effectLst/>
                        </a:rPr>
                        <a:t>Count – matching instances counted</a:t>
                      </a:r>
                    </a:p>
                    <a:p>
                      <a:pPr marL="342900" lvl="0" indent="-342900">
                        <a:buFont typeface="Symbol" panose="05050102010706020507" pitchFamily="18" charset="2"/>
                        <a:buChar char=""/>
                      </a:pPr>
                      <a:r>
                        <a:rPr lang="en-GB" sz="700" dirty="0">
                          <a:effectLst/>
                        </a:rPr>
                        <a:t>Min – minimum value</a:t>
                      </a:r>
                    </a:p>
                    <a:p>
                      <a:pPr marL="342900" lvl="0" indent="-342900">
                        <a:buFont typeface="Symbol" panose="05050102010706020507" pitchFamily="18" charset="2"/>
                        <a:buChar char=""/>
                      </a:pPr>
                      <a:r>
                        <a:rPr lang="en-GB" sz="700" dirty="0">
                          <a:effectLst/>
                        </a:rPr>
                        <a:t>Max – maximum value</a:t>
                      </a:r>
                      <a:endParaRPr lang="en-GB" sz="700" dirty="0">
                        <a:effectLst/>
                        <a:latin typeface="IBM Plex Sans" panose="020B0503050203000203" pitchFamily="34" charset="0"/>
                        <a:ea typeface="Batang" panose="02030600000101010101" pitchFamily="18" charset="-127"/>
                        <a:cs typeface="Times New Roman" panose="02020603050405020304" pitchFamily="18" charset="0"/>
                      </a:endParaRPr>
                    </a:p>
                  </a:txBody>
                  <a:tcPr marL="45305" marR="45305" marT="0" marB="0"/>
                </a:tc>
                <a:extLst>
                  <a:ext uri="{0D108BD9-81ED-4DB2-BD59-A6C34878D82A}">
                    <a16:rowId xmlns:a16="http://schemas.microsoft.com/office/drawing/2014/main" val="3995542078"/>
                  </a:ext>
                </a:extLst>
              </a:tr>
            </a:tbl>
          </a:graphicData>
        </a:graphic>
      </p:graphicFrame>
    </p:spTree>
    <p:extLst>
      <p:ext uri="{BB962C8B-B14F-4D97-AF65-F5344CB8AC3E}">
        <p14:creationId xmlns:p14="http://schemas.microsoft.com/office/powerpoint/2010/main" val="3530510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ea typeface="+mj-lt"/>
                <a:cs typeface="+mj-lt"/>
              </a:rPr>
              <a:t>11:30 – 12:00</a:t>
            </a:r>
            <a:br>
              <a:rPr lang="en-US" sz="2800" dirty="0">
                <a:ea typeface="+mj-lt"/>
                <a:cs typeface="+mj-lt"/>
              </a:rPr>
            </a:br>
            <a:r>
              <a:rPr lang="en-US" sz="2800" dirty="0">
                <a:ea typeface="+mj-lt"/>
                <a:cs typeface="+mj-lt"/>
              </a:rPr>
              <a:t>Lab 5 - </a:t>
            </a:r>
            <a:r>
              <a:rPr lang="en-US" sz="2800" dirty="0">
                <a:cs typeface="Arial"/>
              </a:rPr>
              <a:t>Hit Policies</a:t>
            </a:r>
            <a:br>
              <a:rPr lang="en-US" sz="2800" dirty="0"/>
            </a:br>
            <a:endParaRPr lang="en-US" sz="1600" dirty="0"/>
          </a:p>
        </p:txBody>
      </p:sp>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3">
            <a:alphaModFix/>
          </a:blip>
          <a:srcRect t="11355" b="20524"/>
          <a:stretch/>
        </p:blipFill>
        <p:spPr>
          <a:xfrm>
            <a:off x="130102" y="35310"/>
            <a:ext cx="1157373" cy="469439"/>
          </a:xfrm>
          <a:prstGeom prst="rect">
            <a:avLst/>
          </a:prstGeom>
          <a:noFill/>
          <a:ln>
            <a:noFill/>
          </a:ln>
        </p:spPr>
      </p:pic>
      <p:sp>
        <p:nvSpPr>
          <p:cNvPr id="10" name="TextBox 9">
            <a:extLst>
              <a:ext uri="{FF2B5EF4-FFF2-40B4-BE49-F238E27FC236}">
                <a16:creationId xmlns:a16="http://schemas.microsoft.com/office/drawing/2014/main" id="{76169698-2A84-F946-B4E0-4F77DD999466}"/>
              </a:ext>
            </a:extLst>
          </p:cNvPr>
          <p:cNvSpPr txBox="1"/>
          <p:nvPr/>
        </p:nvSpPr>
        <p:spPr>
          <a:xfrm>
            <a:off x="1175860" y="1668491"/>
            <a:ext cx="6490470" cy="707886"/>
          </a:xfrm>
          <a:prstGeom prst="rect">
            <a:avLst/>
          </a:prstGeom>
          <a:noFill/>
        </p:spPr>
        <p:txBody>
          <a:bodyPr wrap="square">
            <a:spAutoFit/>
          </a:bodyPr>
          <a:lstStyle/>
          <a:p>
            <a:r>
              <a:rPr lang="en-GB" sz="2000" dirty="0">
                <a:solidFill>
                  <a:schemeClr val="bg2"/>
                </a:solidFill>
                <a:latin typeface="Calibri" panose="020F0502020204030204" pitchFamily="34" charset="0"/>
                <a:ea typeface="Calibri" panose="020F0502020204030204" pitchFamily="34" charset="0"/>
              </a:rPr>
              <a:t>In these labs you will l</a:t>
            </a:r>
            <a:r>
              <a:rPr lang="en-GB" sz="2000" dirty="0">
                <a:solidFill>
                  <a:schemeClr val="bg2"/>
                </a:solidFill>
                <a:effectLst/>
                <a:latin typeface="Calibri" panose="020F0502020204030204" pitchFamily="34" charset="0"/>
                <a:ea typeface="Calibri" panose="020F0502020204030204" pitchFamily="34" charset="0"/>
              </a:rPr>
              <a:t>earn about decision table hit policies</a:t>
            </a:r>
          </a:p>
          <a:p>
            <a:endParaRPr lang="en-GB" sz="2000" dirty="0">
              <a:solidFill>
                <a:schemeClr val="bg2"/>
              </a:solidFill>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3D526055-63A6-963A-20D5-061427979798}"/>
              </a:ext>
            </a:extLst>
          </p:cNvPr>
          <p:cNvPicPr>
            <a:picLocks noChangeAspect="1"/>
          </p:cNvPicPr>
          <p:nvPr/>
        </p:nvPicPr>
        <p:blipFill>
          <a:blip r:embed="rId4"/>
          <a:stretch>
            <a:fillRect/>
          </a:stretch>
        </p:blipFill>
        <p:spPr>
          <a:xfrm>
            <a:off x="2544360" y="2411369"/>
            <a:ext cx="1928929" cy="2732132"/>
          </a:xfrm>
          <a:prstGeom prst="rect">
            <a:avLst/>
          </a:prstGeom>
        </p:spPr>
      </p:pic>
      <p:pic>
        <p:nvPicPr>
          <p:cNvPr id="8" name="Picture 7">
            <a:extLst>
              <a:ext uri="{FF2B5EF4-FFF2-40B4-BE49-F238E27FC236}">
                <a16:creationId xmlns:a16="http://schemas.microsoft.com/office/drawing/2014/main" id="{225D1728-FC74-1D9E-04C6-D1A8D801549B}"/>
              </a:ext>
            </a:extLst>
          </p:cNvPr>
          <p:cNvPicPr>
            <a:picLocks noChangeAspect="1"/>
          </p:cNvPicPr>
          <p:nvPr/>
        </p:nvPicPr>
        <p:blipFill>
          <a:blip r:embed="rId5"/>
          <a:stretch>
            <a:fillRect/>
          </a:stretch>
        </p:blipFill>
        <p:spPr>
          <a:xfrm>
            <a:off x="4473289" y="2411369"/>
            <a:ext cx="2088445" cy="2735521"/>
          </a:xfrm>
          <a:prstGeom prst="rect">
            <a:avLst/>
          </a:prstGeom>
        </p:spPr>
      </p:pic>
      <p:sp>
        <p:nvSpPr>
          <p:cNvPr id="9" name="Text Placeholder 10">
            <a:extLst>
              <a:ext uri="{FF2B5EF4-FFF2-40B4-BE49-F238E27FC236}">
                <a16:creationId xmlns:a16="http://schemas.microsoft.com/office/drawing/2014/main" id="{F7B3C698-3795-CED4-3265-C62C33EF4991}"/>
              </a:ext>
            </a:extLst>
          </p:cNvPr>
          <p:cNvSpPr txBox="1">
            <a:spLocks/>
          </p:cNvSpPr>
          <p:nvPr/>
        </p:nvSpPr>
        <p:spPr>
          <a:xfrm>
            <a:off x="6913364" y="4645580"/>
            <a:ext cx="2031796" cy="520169"/>
          </a:xfrm>
          <a:prstGeom prst="rect">
            <a:avLst/>
          </a:prstGeom>
        </p:spPr>
        <p:txBody>
          <a:bodyPr/>
          <a:lst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Font typeface="Arial"/>
              <a:buNone/>
            </a:pPr>
            <a:r>
              <a:rPr lang="en-US" dirty="0">
                <a:solidFill>
                  <a:schemeClr val="bg2"/>
                </a:solidFill>
              </a:rPr>
              <a:t>Reconvene 12:00 CET</a:t>
            </a:r>
          </a:p>
          <a:p>
            <a:pPr marL="0" lvl="1" indent="0">
              <a:buFont typeface="Arial"/>
              <a:buNone/>
            </a:pPr>
            <a:endParaRPr lang="en-US" dirty="0"/>
          </a:p>
          <a:p>
            <a:pPr marL="0" lvl="1" indent="0">
              <a:buFont typeface="Arial"/>
              <a:buNone/>
            </a:pPr>
            <a:endParaRPr lang="en-US" dirty="0"/>
          </a:p>
        </p:txBody>
      </p:sp>
    </p:spTree>
    <p:extLst>
      <p:ext uri="{BB962C8B-B14F-4D97-AF65-F5344CB8AC3E}">
        <p14:creationId xmlns:p14="http://schemas.microsoft.com/office/powerpoint/2010/main" val="959578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D89F0-71D4-0502-2E68-A04908A9EC5E}"/>
              </a:ext>
            </a:extLst>
          </p:cNvPr>
          <p:cNvSpPr>
            <a:spLocks noGrp="1"/>
          </p:cNvSpPr>
          <p:nvPr>
            <p:ph type="title"/>
          </p:nvPr>
        </p:nvSpPr>
        <p:spPr/>
        <p:txBody>
          <a:bodyPr/>
          <a:lstStyle/>
          <a:p>
            <a:r>
              <a:rPr lang="en-US" dirty="0"/>
              <a:t>Lab 6</a:t>
            </a:r>
          </a:p>
        </p:txBody>
      </p:sp>
      <p:sp>
        <p:nvSpPr>
          <p:cNvPr id="3" name="Slide Number Placeholder 2">
            <a:extLst>
              <a:ext uri="{FF2B5EF4-FFF2-40B4-BE49-F238E27FC236}">
                <a16:creationId xmlns:a16="http://schemas.microsoft.com/office/drawing/2014/main" id="{A51902ED-4CCA-1295-93AB-6ABD1E6E9B2A}"/>
              </a:ext>
            </a:extLst>
          </p:cNvPr>
          <p:cNvSpPr>
            <a:spLocks noGrp="1"/>
          </p:cNvSpPr>
          <p:nvPr>
            <p:ph type="sldNum" sz="quarter" idx="10"/>
          </p:nvPr>
        </p:nvSpPr>
        <p:spPr/>
        <p:txBody>
          <a:bodyPr/>
          <a:lstStyle/>
          <a:p>
            <a:fld id="{D0BE6F14-FF48-0F4F-A8AA-2E3F25371E4A}" type="slidenum">
              <a:rPr lang="en-US" smtClean="0"/>
              <a:pPr/>
              <a:t>16</a:t>
            </a:fld>
            <a:endParaRPr lang="en-US"/>
          </a:p>
        </p:txBody>
      </p:sp>
      <p:sp>
        <p:nvSpPr>
          <p:cNvPr id="4" name="Footer Placeholder 3">
            <a:extLst>
              <a:ext uri="{FF2B5EF4-FFF2-40B4-BE49-F238E27FC236}">
                <a16:creationId xmlns:a16="http://schemas.microsoft.com/office/drawing/2014/main" id="{704E1825-BA34-754C-868A-1B10014B4653}"/>
              </a:ext>
            </a:extLst>
          </p:cNvPr>
          <p:cNvSpPr>
            <a:spLocks noGrp="1"/>
          </p:cNvSpPr>
          <p:nvPr>
            <p:ph type="ftr" sz="quarter" idx="11"/>
          </p:nvPr>
        </p:nvSpPr>
        <p:spPr/>
        <p:txBody>
          <a:bodyPr/>
          <a:lstStyle/>
          <a:p>
            <a:r>
              <a:rPr lang="en-US"/>
              <a:t>© IBM Corporation 2023</a:t>
            </a:r>
          </a:p>
        </p:txBody>
      </p:sp>
      <p:sp>
        <p:nvSpPr>
          <p:cNvPr id="11" name="Text Placeholder 10">
            <a:extLst>
              <a:ext uri="{FF2B5EF4-FFF2-40B4-BE49-F238E27FC236}">
                <a16:creationId xmlns:a16="http://schemas.microsoft.com/office/drawing/2014/main" id="{9A327A31-7404-6FDE-CA90-0B3D34E1059E}"/>
              </a:ext>
            </a:extLst>
          </p:cNvPr>
          <p:cNvSpPr>
            <a:spLocks noGrp="1"/>
          </p:cNvSpPr>
          <p:nvPr>
            <p:ph type="body" sz="quarter" idx="14"/>
          </p:nvPr>
        </p:nvSpPr>
        <p:spPr>
          <a:xfrm>
            <a:off x="104242" y="1155012"/>
            <a:ext cx="8686800" cy="3589655"/>
          </a:xfrm>
        </p:spPr>
        <p:txBody>
          <a:bodyPr/>
          <a:lstStyle/>
          <a:p>
            <a:pPr lvl="1"/>
            <a:r>
              <a:rPr lang="en-US" dirty="0"/>
              <a:t>Demo</a:t>
            </a:r>
          </a:p>
          <a:p>
            <a:pPr marL="0" lvl="1" indent="0">
              <a:buNone/>
            </a:pPr>
            <a:endParaRPr lang="en-US" dirty="0"/>
          </a:p>
        </p:txBody>
      </p:sp>
      <p:pic>
        <p:nvPicPr>
          <p:cNvPr id="5" name="Picture 4">
            <a:extLst>
              <a:ext uri="{FF2B5EF4-FFF2-40B4-BE49-F238E27FC236}">
                <a16:creationId xmlns:a16="http://schemas.microsoft.com/office/drawing/2014/main" id="{A19A326F-CBBF-698D-C622-9A081E30AAF6}"/>
              </a:ext>
            </a:extLst>
          </p:cNvPr>
          <p:cNvPicPr>
            <a:picLocks noChangeAspect="1"/>
          </p:cNvPicPr>
          <p:nvPr/>
        </p:nvPicPr>
        <p:blipFill>
          <a:blip r:embed="rId3"/>
          <a:stretch>
            <a:fillRect/>
          </a:stretch>
        </p:blipFill>
        <p:spPr>
          <a:xfrm>
            <a:off x="2158683" y="119191"/>
            <a:ext cx="3463092" cy="4905118"/>
          </a:xfrm>
          <a:prstGeom prst="rect">
            <a:avLst/>
          </a:prstGeom>
        </p:spPr>
      </p:pic>
      <p:pic>
        <p:nvPicPr>
          <p:cNvPr id="8" name="Picture 7">
            <a:extLst>
              <a:ext uri="{FF2B5EF4-FFF2-40B4-BE49-F238E27FC236}">
                <a16:creationId xmlns:a16="http://schemas.microsoft.com/office/drawing/2014/main" id="{3B6C89EB-16EE-5F59-6E85-9EA568F166CA}"/>
              </a:ext>
            </a:extLst>
          </p:cNvPr>
          <p:cNvPicPr>
            <a:picLocks noChangeAspect="1"/>
          </p:cNvPicPr>
          <p:nvPr/>
        </p:nvPicPr>
        <p:blipFill>
          <a:blip r:embed="rId4"/>
          <a:stretch>
            <a:fillRect/>
          </a:stretch>
        </p:blipFill>
        <p:spPr>
          <a:xfrm>
            <a:off x="5588444" y="0"/>
            <a:ext cx="3926827" cy="5143500"/>
          </a:xfrm>
          <a:prstGeom prst="rect">
            <a:avLst/>
          </a:prstGeom>
        </p:spPr>
      </p:pic>
    </p:spTree>
    <p:extLst>
      <p:ext uri="{BB962C8B-B14F-4D97-AF65-F5344CB8AC3E}">
        <p14:creationId xmlns:p14="http://schemas.microsoft.com/office/powerpoint/2010/main" val="100919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Lab 6 - Flight Rescheduling</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5" name="Picture 4">
            <a:extLst>
              <a:ext uri="{FF2B5EF4-FFF2-40B4-BE49-F238E27FC236}">
                <a16:creationId xmlns:a16="http://schemas.microsoft.com/office/drawing/2014/main" id="{8A9526F4-8BDB-581B-A74C-1B6989E489DF}"/>
              </a:ext>
            </a:extLst>
          </p:cNvPr>
          <p:cNvPicPr>
            <a:picLocks noChangeAspect="1"/>
          </p:cNvPicPr>
          <p:nvPr/>
        </p:nvPicPr>
        <p:blipFill>
          <a:blip r:embed="rId3"/>
          <a:stretch>
            <a:fillRect/>
          </a:stretch>
        </p:blipFill>
        <p:spPr>
          <a:xfrm>
            <a:off x="1778575" y="520294"/>
            <a:ext cx="4142232" cy="428030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554040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16C7-A38F-A231-E47A-3D100334C003}"/>
              </a:ext>
            </a:extLst>
          </p:cNvPr>
          <p:cNvSpPr>
            <a:spLocks noGrp="1"/>
          </p:cNvSpPr>
          <p:nvPr>
            <p:ph type="title"/>
          </p:nvPr>
        </p:nvSpPr>
        <p:spPr>
          <a:xfrm>
            <a:off x="210312" y="201168"/>
            <a:ext cx="4142232" cy="459296"/>
          </a:xfrm>
        </p:spPr>
        <p:txBody>
          <a:bodyPr/>
          <a:lstStyle/>
          <a:p>
            <a:r>
              <a:rPr lang="en-GB" dirty="0"/>
              <a:t>Flight Rescheduling scenarios</a:t>
            </a:r>
          </a:p>
        </p:txBody>
      </p:sp>
      <p:sp>
        <p:nvSpPr>
          <p:cNvPr id="3" name="Footer Placeholder 2">
            <a:extLst>
              <a:ext uri="{FF2B5EF4-FFF2-40B4-BE49-F238E27FC236}">
                <a16:creationId xmlns:a16="http://schemas.microsoft.com/office/drawing/2014/main" id="{1136C184-77B7-87B2-B144-7CC59C7108B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C4C496B5-1332-F65D-8AE6-B617D19D97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5" name="Picture 4">
            <a:extLst>
              <a:ext uri="{FF2B5EF4-FFF2-40B4-BE49-F238E27FC236}">
                <a16:creationId xmlns:a16="http://schemas.microsoft.com/office/drawing/2014/main" id="{16B90635-5B1C-6406-6747-950D1BC21C08}"/>
              </a:ext>
            </a:extLst>
          </p:cNvPr>
          <p:cNvPicPr>
            <a:picLocks noChangeAspect="1"/>
          </p:cNvPicPr>
          <p:nvPr/>
        </p:nvPicPr>
        <p:blipFill>
          <a:blip r:embed="rId2"/>
          <a:stretch>
            <a:fillRect/>
          </a:stretch>
        </p:blipFill>
        <p:spPr>
          <a:xfrm>
            <a:off x="342431" y="1252576"/>
            <a:ext cx="1875518" cy="2608288"/>
          </a:xfrm>
          <a:prstGeom prst="rect">
            <a:avLst/>
          </a:prstGeom>
          <a:effectLst>
            <a:glow rad="228600">
              <a:schemeClr val="accent1">
                <a:satMod val="175000"/>
                <a:alpha val="40000"/>
              </a:schemeClr>
            </a:glow>
          </a:effectLst>
        </p:spPr>
      </p:pic>
      <p:pic>
        <p:nvPicPr>
          <p:cNvPr id="6" name="Picture 5">
            <a:extLst>
              <a:ext uri="{FF2B5EF4-FFF2-40B4-BE49-F238E27FC236}">
                <a16:creationId xmlns:a16="http://schemas.microsoft.com/office/drawing/2014/main" id="{89CFB4B4-33A1-B06E-8533-11E4EA7E6B0B}"/>
              </a:ext>
            </a:extLst>
          </p:cNvPr>
          <p:cNvPicPr>
            <a:picLocks noChangeAspect="1"/>
          </p:cNvPicPr>
          <p:nvPr/>
        </p:nvPicPr>
        <p:blipFill>
          <a:blip r:embed="rId3"/>
          <a:stretch>
            <a:fillRect/>
          </a:stretch>
        </p:blipFill>
        <p:spPr>
          <a:xfrm>
            <a:off x="2678830" y="1130332"/>
            <a:ext cx="1875518" cy="3349614"/>
          </a:xfrm>
          <a:prstGeom prst="rect">
            <a:avLst/>
          </a:prstGeom>
          <a:effectLst>
            <a:glow rad="228600">
              <a:schemeClr val="accent1">
                <a:satMod val="175000"/>
                <a:alpha val="40000"/>
              </a:schemeClr>
            </a:glow>
          </a:effectLst>
        </p:spPr>
      </p:pic>
      <p:pic>
        <p:nvPicPr>
          <p:cNvPr id="7" name="Picture 6">
            <a:extLst>
              <a:ext uri="{FF2B5EF4-FFF2-40B4-BE49-F238E27FC236}">
                <a16:creationId xmlns:a16="http://schemas.microsoft.com/office/drawing/2014/main" id="{76801D9B-6501-871D-4D25-15D91D174212}"/>
              </a:ext>
            </a:extLst>
          </p:cNvPr>
          <p:cNvPicPr>
            <a:picLocks noChangeAspect="1"/>
          </p:cNvPicPr>
          <p:nvPr/>
        </p:nvPicPr>
        <p:blipFill>
          <a:blip r:embed="rId4"/>
          <a:stretch>
            <a:fillRect/>
          </a:stretch>
        </p:blipFill>
        <p:spPr>
          <a:xfrm>
            <a:off x="5015229" y="1122675"/>
            <a:ext cx="1639794" cy="2880377"/>
          </a:xfrm>
          <a:prstGeom prst="rect">
            <a:avLst/>
          </a:prstGeom>
          <a:effectLst>
            <a:glow rad="228600">
              <a:schemeClr val="accent1">
                <a:satMod val="175000"/>
                <a:alpha val="40000"/>
              </a:schemeClr>
            </a:glow>
          </a:effectLst>
        </p:spPr>
      </p:pic>
      <p:pic>
        <p:nvPicPr>
          <p:cNvPr id="8" name="Picture 7">
            <a:extLst>
              <a:ext uri="{FF2B5EF4-FFF2-40B4-BE49-F238E27FC236}">
                <a16:creationId xmlns:a16="http://schemas.microsoft.com/office/drawing/2014/main" id="{8170E637-2949-18E9-7528-63CD486077B0}"/>
              </a:ext>
            </a:extLst>
          </p:cNvPr>
          <p:cNvPicPr>
            <a:picLocks noChangeAspect="1"/>
          </p:cNvPicPr>
          <p:nvPr/>
        </p:nvPicPr>
        <p:blipFill>
          <a:blip r:embed="rId5"/>
          <a:stretch>
            <a:fillRect/>
          </a:stretch>
        </p:blipFill>
        <p:spPr>
          <a:xfrm>
            <a:off x="7086600" y="1116921"/>
            <a:ext cx="1913309" cy="2757695"/>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767191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6ADD-E627-18B6-7A57-B90F9E8EA875}"/>
              </a:ext>
            </a:extLst>
          </p:cNvPr>
          <p:cNvSpPr>
            <a:spLocks noGrp="1"/>
          </p:cNvSpPr>
          <p:nvPr>
            <p:ph type="title"/>
          </p:nvPr>
        </p:nvSpPr>
        <p:spPr>
          <a:xfrm>
            <a:off x="155448" y="181689"/>
            <a:ext cx="6400800" cy="640080"/>
          </a:xfrm>
        </p:spPr>
        <p:txBody>
          <a:bodyPr/>
          <a:lstStyle/>
          <a:p>
            <a:r>
              <a:rPr lang="en-GB" dirty="0"/>
              <a:t>Q &amp; A and Conclusion</a:t>
            </a:r>
          </a:p>
        </p:txBody>
      </p:sp>
      <p:sp>
        <p:nvSpPr>
          <p:cNvPr id="3" name="Slide Number Placeholder 2">
            <a:extLst>
              <a:ext uri="{FF2B5EF4-FFF2-40B4-BE49-F238E27FC236}">
                <a16:creationId xmlns:a16="http://schemas.microsoft.com/office/drawing/2014/main" id="{05FDDE9C-0444-0C5E-511D-BA91652D4A3D}"/>
              </a:ext>
            </a:extLst>
          </p:cNvPr>
          <p:cNvSpPr>
            <a:spLocks noGrp="1"/>
          </p:cNvSpPr>
          <p:nvPr>
            <p:ph type="sldNum" sz="quarter" idx="10"/>
          </p:nvPr>
        </p:nvSpPr>
        <p:spPr/>
        <p:txBody>
          <a:bodyPr/>
          <a:lstStyle/>
          <a:p>
            <a:fld id="{D0BE6F14-FF48-0F4F-A8AA-2E3F25371E4A}" type="slidenum">
              <a:rPr lang="en-US" smtClean="0"/>
              <a:pPr/>
              <a:t>19</a:t>
            </a:fld>
            <a:endParaRPr lang="en-US"/>
          </a:p>
        </p:txBody>
      </p:sp>
      <p:sp>
        <p:nvSpPr>
          <p:cNvPr id="4" name="Footer Placeholder 3">
            <a:extLst>
              <a:ext uri="{FF2B5EF4-FFF2-40B4-BE49-F238E27FC236}">
                <a16:creationId xmlns:a16="http://schemas.microsoft.com/office/drawing/2014/main" id="{274FF87B-E5D0-B3B7-DF9C-14F7BCFC5FC5}"/>
              </a:ext>
            </a:extLst>
          </p:cNvPr>
          <p:cNvSpPr>
            <a:spLocks noGrp="1"/>
          </p:cNvSpPr>
          <p:nvPr>
            <p:ph type="ftr" sz="quarter" idx="11"/>
          </p:nvPr>
        </p:nvSpPr>
        <p:spPr/>
        <p:txBody>
          <a:bodyPr/>
          <a:lstStyle/>
          <a:p>
            <a:r>
              <a:rPr lang="en-US"/>
              <a:t>© IBM Corporation 2023</a:t>
            </a:r>
          </a:p>
        </p:txBody>
      </p:sp>
      <p:pic>
        <p:nvPicPr>
          <p:cNvPr id="5" name="Picture 2" descr="Q&amp;A Sites: Helping users find better answers faster | by Launch Staff |  Launch | Medium">
            <a:extLst>
              <a:ext uri="{FF2B5EF4-FFF2-40B4-BE49-F238E27FC236}">
                <a16:creationId xmlns:a16="http://schemas.microsoft.com/office/drawing/2014/main" id="{3F467C7D-71BE-F872-E161-F5B430977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227"/>
            <a:ext cx="9144000" cy="402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569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18E2-C950-FBCA-AF81-154A6628E3F0}"/>
              </a:ext>
            </a:extLst>
          </p:cNvPr>
          <p:cNvSpPr>
            <a:spLocks noGrp="1"/>
          </p:cNvSpPr>
          <p:nvPr>
            <p:ph type="title"/>
          </p:nvPr>
        </p:nvSpPr>
        <p:spPr>
          <a:xfrm>
            <a:off x="228599" y="237653"/>
            <a:ext cx="6400800" cy="640080"/>
          </a:xfrm>
        </p:spPr>
        <p:txBody>
          <a:bodyPr/>
          <a:lstStyle/>
          <a:p>
            <a:r>
              <a:rPr lang="en-US" dirty="0"/>
              <a:t>Agenda (times in CET)</a:t>
            </a:r>
          </a:p>
        </p:txBody>
      </p:sp>
      <p:sp>
        <p:nvSpPr>
          <p:cNvPr id="3" name="Footer Placeholder 2">
            <a:extLst>
              <a:ext uri="{FF2B5EF4-FFF2-40B4-BE49-F238E27FC236}">
                <a16:creationId xmlns:a16="http://schemas.microsoft.com/office/drawing/2014/main" id="{20C73069-4702-8EF1-6FCF-FB0D3D2C9374}"/>
              </a:ext>
            </a:extLst>
          </p:cNvPr>
          <p:cNvSpPr>
            <a:spLocks noGrp="1"/>
          </p:cNvSpPr>
          <p:nvPr>
            <p:ph type="ftr" sz="quarter" idx="11"/>
          </p:nvPr>
        </p:nvSpPr>
        <p:spPr/>
        <p:txBody>
          <a:bodyPr/>
          <a:lstStyle/>
          <a:p>
            <a:r>
              <a:rPr lang="en-GB"/>
              <a:t>© IBM Corporation 2023</a:t>
            </a:r>
          </a:p>
        </p:txBody>
      </p:sp>
      <p:sp>
        <p:nvSpPr>
          <p:cNvPr id="9" name="Text Placeholder 8">
            <a:extLst>
              <a:ext uri="{FF2B5EF4-FFF2-40B4-BE49-F238E27FC236}">
                <a16:creationId xmlns:a16="http://schemas.microsoft.com/office/drawing/2014/main" id="{DCBEAEAF-AA3A-BF1C-6EAC-DB7CD7B6EF11}"/>
              </a:ext>
            </a:extLst>
          </p:cNvPr>
          <p:cNvSpPr>
            <a:spLocks noGrp="1"/>
          </p:cNvSpPr>
          <p:nvPr>
            <p:ph type="body" sz="quarter" idx="14"/>
          </p:nvPr>
        </p:nvSpPr>
        <p:spPr>
          <a:xfrm>
            <a:off x="228598" y="1093470"/>
            <a:ext cx="6400799" cy="3812377"/>
          </a:xfrm>
        </p:spPr>
        <p:txBody>
          <a:bodyPr/>
          <a:lstStyle/>
          <a:p>
            <a:pPr>
              <a:lnSpc>
                <a:spcPct val="150000"/>
              </a:lnSpc>
            </a:pPr>
            <a:r>
              <a:rPr lang="en-US" sz="1600" dirty="0">
                <a:ea typeface="+mj-lt"/>
                <a:cs typeface="+mj-lt"/>
              </a:rPr>
              <a:t>09:30 – 09:35</a:t>
            </a:r>
            <a:r>
              <a:rPr lang="en-US" sz="1600" dirty="0">
                <a:cs typeface="Arial"/>
              </a:rPr>
              <a:t>   Welcome </a:t>
            </a:r>
            <a:br>
              <a:rPr lang="en-US" sz="1600" dirty="0">
                <a:cs typeface="Arial"/>
              </a:rPr>
            </a:br>
            <a:r>
              <a:rPr lang="en-US" sz="1600" dirty="0">
                <a:ea typeface="+mj-lt"/>
                <a:cs typeface="+mj-lt"/>
              </a:rPr>
              <a:t>09:35 – 09:45	</a:t>
            </a:r>
            <a:r>
              <a:rPr lang="en-US" sz="1600" dirty="0">
                <a:cs typeface="Arial"/>
              </a:rPr>
              <a:t> Why DMN (Presentation)</a:t>
            </a:r>
            <a:br>
              <a:rPr lang="en-US" sz="1600" dirty="0">
                <a:cs typeface="Arial"/>
              </a:rPr>
            </a:br>
            <a:r>
              <a:rPr lang="en-US" sz="1600" dirty="0">
                <a:ea typeface="+mj-lt"/>
                <a:cs typeface="+mj-lt"/>
              </a:rPr>
              <a:t>09:45 – 10:00	</a:t>
            </a:r>
            <a:r>
              <a:rPr lang="en-US" sz="1600" dirty="0">
                <a:cs typeface="Arial"/>
              </a:rPr>
              <a:t> DMN </a:t>
            </a:r>
            <a:r>
              <a:rPr lang="en-US" sz="1600" dirty="0">
                <a:ea typeface="+mj-lt"/>
                <a:cs typeface="+mj-lt"/>
              </a:rPr>
              <a:t>Patterns (Presentation)</a:t>
            </a:r>
            <a:br>
              <a:rPr lang="en-US" sz="1600" dirty="0">
                <a:ea typeface="+mj-lt"/>
                <a:cs typeface="+mj-lt"/>
              </a:rPr>
            </a:br>
            <a:r>
              <a:rPr lang="en-US" sz="1600" b="1" dirty="0">
                <a:ea typeface="+mj-lt"/>
                <a:cs typeface="+mj-lt"/>
              </a:rPr>
              <a:t>10:00 – 11:30   Lab 1-4  – DMN Patterns (Lab)</a:t>
            </a:r>
            <a:br>
              <a:rPr lang="en-US" sz="1600" b="1" dirty="0">
                <a:ea typeface="+mj-lt"/>
                <a:cs typeface="+mj-lt"/>
              </a:rPr>
            </a:br>
            <a:r>
              <a:rPr lang="en-US" sz="1600" dirty="0">
                <a:ea typeface="+mj-lt"/>
                <a:cs typeface="+mj-lt"/>
              </a:rPr>
              <a:t>11:30 – 11:40    Comparison between ADS and DM</a:t>
            </a:r>
          </a:p>
          <a:p>
            <a:pPr>
              <a:lnSpc>
                <a:spcPct val="150000"/>
              </a:lnSpc>
            </a:pPr>
            <a:r>
              <a:rPr lang="en-US" dirty="0">
                <a:ea typeface="+mj-lt"/>
                <a:cs typeface="+mj-lt"/>
              </a:rPr>
              <a:t>11:</a:t>
            </a:r>
            <a:r>
              <a:rPr lang="en-US" sz="1600" dirty="0">
                <a:ea typeface="+mj-lt"/>
                <a:cs typeface="+mj-lt"/>
              </a:rPr>
              <a:t>40 – 11:45    Hit policies (Presentation)</a:t>
            </a:r>
            <a:br>
              <a:rPr lang="en-US" sz="1600" dirty="0">
                <a:ea typeface="+mj-lt"/>
                <a:cs typeface="+mj-lt"/>
              </a:rPr>
            </a:br>
            <a:r>
              <a:rPr lang="en-US" sz="1600" b="1" dirty="0">
                <a:ea typeface="+mj-lt"/>
                <a:cs typeface="+mj-lt"/>
              </a:rPr>
              <a:t>11:45 – 12:00    Lab 5 – Hit Policies (Lab)</a:t>
            </a:r>
            <a:br>
              <a:rPr lang="en-US" sz="1600" b="1" dirty="0">
                <a:ea typeface="+mj-lt"/>
                <a:cs typeface="+mj-lt"/>
              </a:rPr>
            </a:br>
            <a:r>
              <a:rPr lang="en-US" sz="1600" dirty="0">
                <a:ea typeface="+mj-lt"/>
                <a:cs typeface="+mj-lt"/>
              </a:rPr>
              <a:t>12:00 – 12:20    Lab 6 Advanced Feel </a:t>
            </a:r>
            <a:br>
              <a:rPr lang="en-US" sz="1600" dirty="0">
                <a:ea typeface="+mj-lt"/>
                <a:cs typeface="+mj-lt"/>
              </a:rPr>
            </a:br>
            <a:r>
              <a:rPr lang="en-US" sz="1600" dirty="0">
                <a:ea typeface="+mj-lt"/>
                <a:cs typeface="+mj-lt"/>
              </a:rPr>
              <a:t>12:20 – 12:30    Q&amp;A </a:t>
            </a:r>
            <a:r>
              <a:rPr lang="en-US" sz="1600" kern="1200" dirty="0">
                <a:solidFill>
                  <a:srgbClr val="FFFFFF"/>
                </a:solidFill>
                <a:ea typeface="+mj-lt"/>
                <a:cs typeface="+mj-lt"/>
              </a:rPr>
              <a:t>and </a:t>
            </a:r>
            <a:r>
              <a:rPr lang="en-US" sz="1600" kern="1200" dirty="0">
                <a:solidFill>
                  <a:srgbClr val="FFFFFF"/>
                </a:solidFill>
                <a:latin typeface="IBM Plex Sans"/>
                <a:ea typeface="+mj-lt"/>
                <a:cs typeface="+mj-lt"/>
              </a:rPr>
              <a:t>closing</a:t>
            </a:r>
            <a:br>
              <a:rPr lang="en-US" sz="1600" kern="1200" dirty="0">
                <a:solidFill>
                  <a:srgbClr val="FFFFFF"/>
                </a:solidFill>
                <a:latin typeface="IBM Plex Sans"/>
                <a:ea typeface="+mj-lt"/>
                <a:cs typeface="+mj-lt"/>
              </a:rPr>
            </a:br>
            <a:endParaRPr lang="en-US" dirty="0"/>
          </a:p>
          <a:p>
            <a:endParaRPr lang="en-US" dirty="0"/>
          </a:p>
          <a:p>
            <a:endParaRPr lang="en-US" dirty="0"/>
          </a:p>
          <a:p>
            <a:endParaRPr lang="en-US" dirty="0"/>
          </a:p>
        </p:txBody>
      </p:sp>
      <p:pic>
        <p:nvPicPr>
          <p:cNvPr id="11" name="Picture 10" descr="Hand on mouse">
            <a:extLst>
              <a:ext uri="{FF2B5EF4-FFF2-40B4-BE49-F238E27FC236}">
                <a16:creationId xmlns:a16="http://schemas.microsoft.com/office/drawing/2014/main" id="{1DC38AAF-97BB-0091-FF88-1E11581799DE}"/>
              </a:ext>
            </a:extLst>
          </p:cNvPr>
          <p:cNvPicPr>
            <a:picLocks noChangeAspect="1"/>
          </p:cNvPicPr>
          <p:nvPr/>
        </p:nvPicPr>
        <p:blipFill>
          <a:blip r:embed="rId2"/>
          <a:stretch>
            <a:fillRect/>
          </a:stretch>
        </p:blipFill>
        <p:spPr>
          <a:xfrm>
            <a:off x="5392732" y="1624392"/>
            <a:ext cx="3683603" cy="2455429"/>
          </a:xfrm>
          <a:prstGeom prst="rect">
            <a:avLst/>
          </a:prstGeom>
        </p:spPr>
      </p:pic>
      <p:sp>
        <p:nvSpPr>
          <p:cNvPr id="2" name="Slide Number Placeholder 1">
            <a:extLst>
              <a:ext uri="{FF2B5EF4-FFF2-40B4-BE49-F238E27FC236}">
                <a16:creationId xmlns:a16="http://schemas.microsoft.com/office/drawing/2014/main" id="{D11115CA-C808-3948-A5A7-7E8C6926FDCD}"/>
              </a:ext>
            </a:extLst>
          </p:cNvPr>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275429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4AE3-FB00-8681-1EC0-19688EB36292}"/>
              </a:ext>
            </a:extLst>
          </p:cNvPr>
          <p:cNvSpPr>
            <a:spLocks noGrp="1"/>
          </p:cNvSpPr>
          <p:nvPr>
            <p:ph type="title"/>
          </p:nvPr>
        </p:nvSpPr>
        <p:spPr/>
        <p:txBody>
          <a:bodyPr/>
          <a:lstStyle/>
          <a:p>
            <a:r>
              <a:rPr lang="en-US" dirty="0">
                <a:ea typeface="+mn-lt"/>
                <a:cs typeface="+mn-lt"/>
              </a:rPr>
              <a:t>DMN Beyond the Basics – Hands-on Lab</a:t>
            </a:r>
            <a:endParaRPr lang="en-US" dirty="0"/>
          </a:p>
        </p:txBody>
      </p:sp>
      <p:sp>
        <p:nvSpPr>
          <p:cNvPr id="3" name="Slide Number Placeholder 2">
            <a:extLst>
              <a:ext uri="{FF2B5EF4-FFF2-40B4-BE49-F238E27FC236}">
                <a16:creationId xmlns:a16="http://schemas.microsoft.com/office/drawing/2014/main" id="{DEF3482F-A8A6-6E21-4B56-FBB66491A7BF}"/>
              </a:ext>
            </a:extLst>
          </p:cNvPr>
          <p:cNvSpPr>
            <a:spLocks noGrp="1"/>
          </p:cNvSpPr>
          <p:nvPr>
            <p:ph type="sldNum" sz="quarter" idx="10"/>
          </p:nvPr>
        </p:nvSpPr>
        <p:spPr/>
        <p:txBody>
          <a:bodyPr/>
          <a:lstStyle/>
          <a:p>
            <a:fld id="{D0BE6F14-FF48-0F4F-A8AA-2E3F25371E4A}" type="slidenum">
              <a:rPr lang="en-US" smtClean="0"/>
              <a:pPr/>
              <a:t>20</a:t>
            </a:fld>
            <a:endParaRPr lang="en-US"/>
          </a:p>
        </p:txBody>
      </p:sp>
      <p:sp>
        <p:nvSpPr>
          <p:cNvPr id="4" name="Footer Placeholder 3">
            <a:extLst>
              <a:ext uri="{FF2B5EF4-FFF2-40B4-BE49-F238E27FC236}">
                <a16:creationId xmlns:a16="http://schemas.microsoft.com/office/drawing/2014/main" id="{91CCA15D-CD42-BAA4-276E-DB73896928F6}"/>
              </a:ext>
            </a:extLst>
          </p:cNvPr>
          <p:cNvSpPr>
            <a:spLocks noGrp="1"/>
          </p:cNvSpPr>
          <p:nvPr>
            <p:ph type="ftr" sz="quarter" idx="11"/>
          </p:nvPr>
        </p:nvSpPr>
        <p:spPr/>
        <p:txBody>
          <a:bodyPr/>
          <a:lstStyle/>
          <a:p>
            <a:r>
              <a:rPr lang="en-US"/>
              <a:t>© IBM Corporation 2023</a:t>
            </a:r>
          </a:p>
        </p:txBody>
      </p:sp>
      <p:sp>
        <p:nvSpPr>
          <p:cNvPr id="5" name="Text Placeholder 4">
            <a:extLst>
              <a:ext uri="{FF2B5EF4-FFF2-40B4-BE49-F238E27FC236}">
                <a16:creationId xmlns:a16="http://schemas.microsoft.com/office/drawing/2014/main" id="{E2989470-0B49-33ED-5B1D-6DD7957F0EF6}"/>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AF0C95FC-3B91-61A3-48A3-AD2BAAC7E5BE}"/>
              </a:ext>
            </a:extLst>
          </p:cNvPr>
          <p:cNvSpPr>
            <a:spLocks noGrp="1"/>
          </p:cNvSpPr>
          <p:nvPr>
            <p:ph type="body" sz="quarter" idx="14"/>
          </p:nvPr>
        </p:nvSpPr>
        <p:spPr/>
        <p:txBody>
          <a:bodyPr vert="horz" lIns="0" tIns="0" rIns="0" bIns="0" rtlCol="0" anchor="t">
            <a:noAutofit/>
          </a:bodyPr>
          <a:lstStyle/>
          <a:p>
            <a:r>
              <a:rPr lang="en-US" dirty="0">
                <a:cs typeface="Arial"/>
              </a:rPr>
              <a:t>For Clients and Partners!</a:t>
            </a:r>
          </a:p>
          <a:p>
            <a:endParaRPr lang="en-US" dirty="0"/>
          </a:p>
          <a:p>
            <a:r>
              <a:rPr lang="en-US" b="1" dirty="0">
                <a:ea typeface="+mn-lt"/>
                <a:cs typeface="+mn-lt"/>
              </a:rPr>
              <a:t>Wed, May 24, 9:30-12:30 CEDT</a:t>
            </a:r>
            <a:endParaRPr lang="en-US" b="1" dirty="0"/>
          </a:p>
          <a:p>
            <a:r>
              <a:rPr lang="en-US" dirty="0">
                <a:ea typeface="+mn-lt"/>
                <a:cs typeface="+mn-lt"/>
              </a:rPr>
              <a:t>–</a:t>
            </a:r>
            <a:r>
              <a:rPr lang="en-US" dirty="0">
                <a:ea typeface="+mn-lt"/>
                <a:cs typeface="+mn-lt"/>
                <a:hlinkClick r:id="rId2"/>
              </a:rPr>
              <a:t>Registration</a:t>
            </a:r>
            <a:endParaRPr lang="en-US" dirty="0"/>
          </a:p>
          <a:p>
            <a:endParaRPr lang="en-US" dirty="0"/>
          </a:p>
        </p:txBody>
      </p:sp>
      <p:pic>
        <p:nvPicPr>
          <p:cNvPr id="9" name="Picture 9">
            <a:extLst>
              <a:ext uri="{FF2B5EF4-FFF2-40B4-BE49-F238E27FC236}">
                <a16:creationId xmlns:a16="http://schemas.microsoft.com/office/drawing/2014/main" id="{6D722663-B274-69E5-9E62-E436590593F5}"/>
              </a:ext>
            </a:extLst>
          </p:cNvPr>
          <p:cNvPicPr>
            <a:picLocks noChangeAspect="1"/>
          </p:cNvPicPr>
          <p:nvPr/>
        </p:nvPicPr>
        <p:blipFill>
          <a:blip r:embed="rId3"/>
          <a:stretch>
            <a:fillRect/>
          </a:stretch>
        </p:blipFill>
        <p:spPr>
          <a:xfrm>
            <a:off x="4414035" y="998237"/>
            <a:ext cx="4110947" cy="3699261"/>
          </a:xfrm>
          <a:prstGeom prst="rect">
            <a:avLst/>
          </a:prstGeom>
        </p:spPr>
      </p:pic>
    </p:spTree>
    <p:extLst>
      <p:ext uri="{BB962C8B-B14F-4D97-AF65-F5344CB8AC3E}">
        <p14:creationId xmlns:p14="http://schemas.microsoft.com/office/powerpoint/2010/main" val="48318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22EEFB-EDE0-4986-BE15-8C9A3F0FBD7D}"/>
              </a:ext>
            </a:extLst>
          </p:cNvPr>
          <p:cNvSpPr>
            <a:spLocks noGrp="1"/>
          </p:cNvSpPr>
          <p:nvPr>
            <p:ph type="title"/>
          </p:nvPr>
        </p:nvSpPr>
        <p:spPr>
          <a:xfrm>
            <a:off x="210312" y="201168"/>
            <a:ext cx="4142232" cy="804672"/>
          </a:xfrm>
        </p:spPr>
        <p:txBody>
          <a:bodyPr vert="horz" lIns="0" tIns="0" rIns="0" bIns="0" rtlCol="0" anchor="t">
            <a:normAutofit/>
          </a:bodyPr>
          <a:lstStyle/>
          <a:p>
            <a:r>
              <a:rPr lang="en-US"/>
              <a:t>IBM Business Automation Community</a:t>
            </a:r>
            <a:endParaRPr lang="en-US" b="0" i="0">
              <a:latin typeface="+mj-lt"/>
              <a:ea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B56DA49-CB5E-054C-9FB8-B6E676C8DF43}"/>
              </a:ext>
            </a:extLst>
          </p:cNvPr>
          <p:cNvSpPr/>
          <p:nvPr/>
        </p:nvSpPr>
        <p:spPr>
          <a:xfrm>
            <a:off x="219456" y="1243584"/>
            <a:ext cx="4123944" cy="3252216"/>
          </a:xfrm>
          <a:prstGeom prst="rect">
            <a:avLst/>
          </a:prstGeom>
        </p:spPr>
        <p:txBody>
          <a:bodyPr vert="horz" lIns="0" tIns="0" rIns="0" bIns="0" rtlCol="0">
            <a:normAutofit/>
          </a:bodyPr>
          <a:lstStyle/>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Meet and interact with peers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Stay informed on new product developments </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Ask for advice and guidance on a project</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Recommend product enhancements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Participate in contests and hackathons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Pick up useful tips and tricks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Learn about upcoming automation events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Build a personal brand as a subject matter expert</a:t>
            </a:r>
          </a:p>
        </p:txBody>
      </p:sp>
      <p:sp>
        <p:nvSpPr>
          <p:cNvPr id="6" name="TextBox 5">
            <a:extLst>
              <a:ext uri="{FF2B5EF4-FFF2-40B4-BE49-F238E27FC236}">
                <a16:creationId xmlns:a16="http://schemas.microsoft.com/office/drawing/2014/main" id="{24D4951F-9152-D6A3-77F5-43CB0E7BB999}"/>
              </a:ext>
            </a:extLst>
          </p:cNvPr>
          <p:cNvSpPr txBox="1"/>
          <p:nvPr/>
        </p:nvSpPr>
        <p:spPr>
          <a:xfrm>
            <a:off x="4572000" y="0"/>
            <a:ext cx="2286000" cy="2571750"/>
          </a:xfrm>
          <a:prstGeom prst="rect">
            <a:avLst/>
          </a:prstGeom>
          <a:solidFill>
            <a:schemeClr val="accent2"/>
          </a:solidFill>
          <a:ln>
            <a:noFill/>
          </a:ln>
        </p:spPr>
        <p:txBody>
          <a:bodyPr vert="horz" lIns="219456" tIns="201168" rIns="228600" bIns="228600" rtlCol="0">
            <a:normAutofit/>
          </a:bodyPr>
          <a:lstStyle/>
          <a:p>
            <a:pPr algn="ctr" fontAlgn="base">
              <a:spcBef>
                <a:spcPts val="1100"/>
              </a:spcBef>
              <a:spcAft>
                <a:spcPct val="0"/>
              </a:spcAft>
              <a:buClr>
                <a:schemeClr val="tx1"/>
              </a:buClr>
              <a:buSzPct val="90000"/>
            </a:pPr>
            <a:r>
              <a:rPr lang="en-US" sz="3600">
                <a:solidFill>
                  <a:schemeClr val="accent1">
                    <a:lumMod val="20000"/>
                    <a:lumOff val="80000"/>
                  </a:schemeClr>
                </a:solidFill>
                <a:ea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Join now</a:t>
            </a:r>
            <a:endParaRPr lang="en-US" sz="3600">
              <a:solidFill>
                <a:schemeClr val="accent1">
                  <a:lumMod val="20000"/>
                  <a:lumOff val="80000"/>
                </a:schemeClr>
              </a:solidFill>
              <a:ea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A451AF8-4629-854C-B357-A9913294145D}"/>
              </a:ext>
            </a:extLst>
          </p:cNvPr>
          <p:cNvSpPr/>
          <p:nvPr/>
        </p:nvSpPr>
        <p:spPr>
          <a:xfrm>
            <a:off x="6858000" y="0"/>
            <a:ext cx="2286000" cy="2571750"/>
          </a:xfrm>
          <a:prstGeom prst="rect">
            <a:avLst/>
          </a:prstGeom>
          <a:solidFill>
            <a:schemeClr val="accent1"/>
          </a:solidFill>
          <a:ln>
            <a:noFill/>
          </a:ln>
        </p:spPr>
        <p:txBody>
          <a:bodyPr vert="horz" lIns="219456" tIns="201168" rIns="228600" bIns="228600" rtlCol="0">
            <a:normAutofit/>
          </a:bodyPr>
          <a:lstStyle/>
          <a:p>
            <a:pPr fontAlgn="base">
              <a:spcBef>
                <a:spcPts val="1100"/>
              </a:spcBef>
              <a:spcAft>
                <a:spcPct val="0"/>
              </a:spcAft>
              <a:buClr>
                <a:schemeClr val="tx1"/>
              </a:buClr>
              <a:buSzPct val="90000"/>
            </a:pPr>
            <a:r>
              <a:rPr lang="en-US" sz="1400" b="1" i="0">
                <a:solidFill>
                  <a:schemeClr val="bg1"/>
                </a:solidFill>
                <a:latin typeface="+mn-lt"/>
                <a:ea typeface="Arial" panose="020B0604020202020204" pitchFamily="34" charset="0"/>
                <a:cs typeface="Arial" panose="020B0604020202020204" pitchFamily="34" charset="0"/>
              </a:rPr>
              <a:t>Topic group</a:t>
            </a:r>
          </a:p>
          <a:p>
            <a:pPr fontAlgn="base">
              <a:spcBef>
                <a:spcPts val="1100"/>
              </a:spcBef>
              <a:spcAft>
                <a:spcPct val="0"/>
              </a:spcAft>
              <a:buClr>
                <a:schemeClr val="tx1"/>
              </a:buClr>
              <a:buSzPct val="90000"/>
            </a:pPr>
            <a:r>
              <a:rPr lang="en-US" sz="1400" b="0" i="0">
                <a:solidFill>
                  <a:schemeClr val="accent1">
                    <a:lumMod val="20000"/>
                    <a:lumOff val="80000"/>
                  </a:schemeClr>
                </a:solidFill>
                <a:latin typeface="+mn-lt"/>
                <a:ea typeface="Arial" panose="020B0604020202020204" pitchFamily="34" charset="0"/>
                <a:cs typeface="Arial" panose="020B0604020202020204" pitchFamily="34" charset="0"/>
                <a:hlinkClick r:id="rId4"/>
              </a:rPr>
              <a:t>Open Edition</a:t>
            </a:r>
            <a:endParaRPr lang="en-US" sz="1400" b="0" i="0">
              <a:solidFill>
                <a:schemeClr val="bg1"/>
              </a:solidFill>
              <a:latin typeface="+mn-lt"/>
              <a:ea typeface="Arial" panose="020B0604020202020204" pitchFamily="34" charset="0"/>
              <a:cs typeface="Arial" panose="020B0604020202020204" pitchFamily="34" charset="0"/>
            </a:endParaRPr>
          </a:p>
          <a:p>
            <a:pPr fontAlgn="base">
              <a:spcBef>
                <a:spcPts val="1100"/>
              </a:spcBef>
              <a:spcAft>
                <a:spcPct val="0"/>
              </a:spcAft>
              <a:buClr>
                <a:schemeClr val="tx1"/>
              </a:buClr>
              <a:buSzPct val="90000"/>
            </a:pPr>
            <a:endParaRPr lang="en-US" sz="1400" b="0" i="0">
              <a:solidFill>
                <a:schemeClr val="bg1"/>
              </a:solidFill>
              <a:latin typeface="+mn-lt"/>
              <a:ea typeface="Arial" panose="020B0604020202020204" pitchFamily="34" charset="0"/>
              <a:cs typeface="Arial" panose="020B0604020202020204" pitchFamily="34" charset="0"/>
            </a:endParaRPr>
          </a:p>
          <a:p>
            <a:pPr fontAlgn="base">
              <a:spcBef>
                <a:spcPts val="1100"/>
              </a:spcBef>
              <a:spcAft>
                <a:spcPct val="0"/>
              </a:spcAft>
              <a:buClr>
                <a:schemeClr val="tx1"/>
              </a:buClr>
              <a:buSzPct val="90000"/>
            </a:pPr>
            <a:r>
              <a:rPr lang="en-US" sz="1400">
                <a:solidFill>
                  <a:schemeClr val="bg1"/>
                </a:solidFill>
                <a:ea typeface="Arial" panose="020B0604020202020204" pitchFamily="34" charset="0"/>
                <a:cs typeface="Arial" panose="020B0604020202020204" pitchFamily="34" charset="0"/>
              </a:rPr>
              <a:t>Forum, blog, articles …</a:t>
            </a:r>
            <a:endParaRPr lang="en-US" sz="1400" b="0" i="0">
              <a:solidFill>
                <a:schemeClr val="bg1"/>
              </a:solidFill>
              <a:latin typeface="+mn-lt"/>
              <a:ea typeface="Arial" panose="020B0604020202020204" pitchFamily="34" charset="0"/>
              <a:cs typeface="Arial" panose="020B0604020202020204" pitchFamily="34" charset="0"/>
            </a:endParaRPr>
          </a:p>
        </p:txBody>
      </p:sp>
      <p:pic>
        <p:nvPicPr>
          <p:cNvPr id="4" name="Picture 3" descr="People holding sparklers">
            <a:extLst>
              <a:ext uri="{FF2B5EF4-FFF2-40B4-BE49-F238E27FC236}">
                <a16:creationId xmlns:a16="http://schemas.microsoft.com/office/drawing/2014/main" id="{46FD4EA6-50DF-40DC-9094-0FB8A95FF87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2000" y="2570163"/>
            <a:ext cx="4572000" cy="2573337"/>
          </a:xfrm>
          <a:prstGeom prst="rect">
            <a:avLst/>
          </a:prstGeom>
          <a:noFill/>
          <a:ln>
            <a:noFill/>
          </a:ln>
        </p:spPr>
      </p:pic>
      <p:sp>
        <p:nvSpPr>
          <p:cNvPr id="2" name="TextBox 1">
            <a:extLst>
              <a:ext uri="{FF2B5EF4-FFF2-40B4-BE49-F238E27FC236}">
                <a16:creationId xmlns:a16="http://schemas.microsoft.com/office/drawing/2014/main" id="{342C9E76-5A95-1130-D543-7E4A701D3EA6}"/>
              </a:ext>
            </a:extLst>
          </p:cNvPr>
          <p:cNvSpPr txBox="1"/>
          <p:nvPr/>
        </p:nvSpPr>
        <p:spPr>
          <a:xfrm rot="20651225">
            <a:off x="1669399" y="4113140"/>
            <a:ext cx="1936749" cy="400110"/>
          </a:xfrm>
          <a:prstGeom prst="rect">
            <a:avLst/>
          </a:prstGeom>
          <a:solidFill>
            <a:schemeClr val="accent6">
              <a:lumMod val="40000"/>
              <a:lumOff val="60000"/>
            </a:schemeClr>
          </a:solidFill>
        </p:spPr>
        <p:txBody>
          <a:bodyPr wrap="none" rtlCol="0">
            <a:spAutoFit/>
          </a:bodyPr>
          <a:lstStyle/>
          <a:p>
            <a:r>
              <a:rPr lang="en-US" sz="2000" dirty="0">
                <a:solidFill>
                  <a:schemeClr val="tx2"/>
                </a:solidFill>
              </a:rPr>
              <a:t>Any questions?</a:t>
            </a:r>
          </a:p>
        </p:txBody>
      </p:sp>
    </p:spTree>
    <p:extLst>
      <p:ext uri="{BB962C8B-B14F-4D97-AF65-F5344CB8AC3E}">
        <p14:creationId xmlns:p14="http://schemas.microsoft.com/office/powerpoint/2010/main" val="1482099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04E1825-BA34-754C-868A-1B10014B4653}"/>
              </a:ext>
            </a:extLst>
          </p:cNvPr>
          <p:cNvSpPr>
            <a:spLocks noGrp="1"/>
          </p:cNvSpPr>
          <p:nvPr>
            <p:ph type="ftr" sz="quarter" idx="11"/>
          </p:nvPr>
        </p:nvSpPr>
        <p:spPr/>
        <p:txBody>
          <a:bodyPr/>
          <a:lstStyle/>
          <a:p>
            <a:r>
              <a:rPr lang="en-US"/>
              <a:t>© IBM Corporation 2023</a:t>
            </a:r>
          </a:p>
        </p:txBody>
      </p:sp>
      <p:sp>
        <p:nvSpPr>
          <p:cNvPr id="3" name="Slide Number Placeholder 2">
            <a:extLst>
              <a:ext uri="{FF2B5EF4-FFF2-40B4-BE49-F238E27FC236}">
                <a16:creationId xmlns:a16="http://schemas.microsoft.com/office/drawing/2014/main" id="{A51902ED-4CCA-1295-93AB-6ABD1E6E9B2A}"/>
              </a:ext>
            </a:extLst>
          </p:cNvPr>
          <p:cNvSpPr>
            <a:spLocks noGrp="1"/>
          </p:cNvSpPr>
          <p:nvPr>
            <p:ph type="sldNum" sz="quarter" idx="10"/>
          </p:nvPr>
        </p:nvSpPr>
        <p:spPr/>
        <p:txBody>
          <a:bodyPr/>
          <a:lstStyle/>
          <a:p>
            <a:fld id="{D0BE6F14-FF48-0F4F-A8AA-2E3F25371E4A}" type="slidenum">
              <a:rPr lang="en-US" smtClean="0"/>
              <a:pPr/>
              <a:t>22</a:t>
            </a:fld>
            <a:endParaRPr lang="en-US"/>
          </a:p>
        </p:txBody>
      </p:sp>
    </p:spTree>
    <p:extLst>
      <p:ext uri="{BB962C8B-B14F-4D97-AF65-F5344CB8AC3E}">
        <p14:creationId xmlns:p14="http://schemas.microsoft.com/office/powerpoint/2010/main" val="272764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Why DMN</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9" name="TextBox 8">
            <a:extLst>
              <a:ext uri="{FF2B5EF4-FFF2-40B4-BE49-F238E27FC236}">
                <a16:creationId xmlns:a16="http://schemas.microsoft.com/office/drawing/2014/main" id="{0A73A57A-4D1A-0665-15B4-BB9E16331739}"/>
              </a:ext>
            </a:extLst>
          </p:cNvPr>
          <p:cNvSpPr txBox="1"/>
          <p:nvPr/>
        </p:nvSpPr>
        <p:spPr>
          <a:xfrm>
            <a:off x="310895" y="779562"/>
            <a:ext cx="8364931" cy="3831818"/>
          </a:xfrm>
          <a:prstGeom prst="rect">
            <a:avLst/>
          </a:prstGeom>
          <a:noFill/>
        </p:spPr>
        <p:txBody>
          <a:bodyPr wrap="square">
            <a:spAutoFit/>
          </a:bodyPr>
          <a:lstStyle/>
          <a:p>
            <a:r>
              <a:rPr lang="en-GB" b="1" dirty="0"/>
              <a:t>What is DMN?</a:t>
            </a:r>
          </a:p>
          <a:p>
            <a:r>
              <a:rPr lang="en-GB" b="0" dirty="0">
                <a:effectLst/>
              </a:rPr>
              <a:t>DMN stands for Decision Model and Notation.  DMN is a modelling language for business rules. </a:t>
            </a:r>
          </a:p>
          <a:p>
            <a:endParaRPr lang="en-GB" dirty="0"/>
          </a:p>
          <a:p>
            <a:r>
              <a:rPr lang="en-GB" b="1" dirty="0"/>
              <a:t>Why use DMN?</a:t>
            </a:r>
            <a:endParaRPr lang="en-GB" dirty="0"/>
          </a:p>
          <a:p>
            <a:r>
              <a:rPr lang="en-GB" dirty="0"/>
              <a:t>DMN minimizes the risk of misunderstandings between business analysts and developers and allows the business to drive changes.  </a:t>
            </a:r>
            <a:endParaRPr lang="en-GB" b="0" dirty="0">
              <a:effectLst/>
            </a:endParaRPr>
          </a:p>
          <a:p>
            <a:endParaRPr lang="en-GB" b="0" dirty="0">
              <a:effectLst/>
            </a:endParaRPr>
          </a:p>
          <a:p>
            <a:r>
              <a:rPr lang="en-GB" b="1" dirty="0">
                <a:effectLst/>
              </a:rPr>
              <a:t>Standard</a:t>
            </a:r>
            <a:endParaRPr lang="en-GB" dirty="0">
              <a:effectLst/>
            </a:endParaRPr>
          </a:p>
          <a:p>
            <a:r>
              <a:rPr lang="en-GB" dirty="0"/>
              <a:t>DMN is owned by an institution (</a:t>
            </a:r>
            <a:r>
              <a:rPr lang="en-GB" dirty="0">
                <a:hlinkClick r:id="rId3"/>
              </a:rPr>
              <a:t>OMG</a:t>
            </a:r>
            <a:r>
              <a:rPr lang="en-GB" dirty="0"/>
              <a:t>).  OMG established standards such as BPMN and UML. The DMN standard is supported by many commercial products; DM, ADS, Camunda,  DMN Modeller ..</a:t>
            </a:r>
          </a:p>
          <a:p>
            <a:endParaRPr lang="en-GB" b="1" dirty="0">
              <a:effectLst/>
            </a:endParaRPr>
          </a:p>
          <a:p>
            <a:r>
              <a:rPr lang="en-GB" b="1" dirty="0">
                <a:effectLst/>
              </a:rPr>
              <a:t>Execution</a:t>
            </a:r>
            <a:endParaRPr lang="en-GB" dirty="0">
              <a:effectLst/>
            </a:endParaRPr>
          </a:p>
          <a:p>
            <a:r>
              <a:rPr lang="en-GB" dirty="0"/>
              <a:t>DMN decision models can be executed.   We will build and execute in KIE Sandbox</a:t>
            </a:r>
          </a:p>
          <a:p>
            <a:endParaRPr lang="en-GB" dirty="0"/>
          </a:p>
          <a:p>
            <a:r>
              <a:rPr lang="en-GB" b="1" dirty="0"/>
              <a:t>What is FEEL</a:t>
            </a:r>
            <a:endParaRPr lang="en-GB" dirty="0"/>
          </a:p>
          <a:p>
            <a:r>
              <a:rPr lang="en-GB" dirty="0"/>
              <a:t>FEEL (Friendly Enough Expression Language) is the underlying low code language for DMN</a:t>
            </a:r>
          </a:p>
          <a:p>
            <a:endParaRPr lang="en-GB" b="1" dirty="0">
              <a:effectLst/>
            </a:endParaRPr>
          </a:p>
          <a:p>
            <a:endParaRPr lang="en-GB" b="0" dirty="0">
              <a:effectLst/>
            </a:endParaRPr>
          </a:p>
        </p:txBody>
      </p:sp>
    </p:spTree>
    <p:extLst>
      <p:ext uri="{BB962C8B-B14F-4D97-AF65-F5344CB8AC3E}">
        <p14:creationId xmlns:p14="http://schemas.microsoft.com/office/powerpoint/2010/main" val="2397595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210311" y="201168"/>
            <a:ext cx="6876289" cy="804672"/>
          </a:xfrm>
        </p:spPr>
        <p:txBody>
          <a:bodyPr/>
          <a:lstStyle/>
          <a:p>
            <a:r>
              <a:rPr lang="en-US" dirty="0">
                <a:solidFill>
                  <a:schemeClr val="bg2"/>
                </a:solidFill>
              </a:rPr>
              <a:t>DMN Patterns – Planet Habitability Use Case</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0" name="Picture 9">
            <a:extLst>
              <a:ext uri="{FF2B5EF4-FFF2-40B4-BE49-F238E27FC236}">
                <a16:creationId xmlns:a16="http://schemas.microsoft.com/office/drawing/2014/main" id="{100C3463-C07B-0369-0E55-AA1421BEE250}"/>
              </a:ext>
            </a:extLst>
          </p:cNvPr>
          <p:cNvPicPr>
            <a:picLocks noChangeAspect="1"/>
          </p:cNvPicPr>
          <p:nvPr/>
        </p:nvPicPr>
        <p:blipFill>
          <a:blip r:embed="rId4"/>
          <a:stretch>
            <a:fillRect/>
          </a:stretch>
        </p:blipFill>
        <p:spPr>
          <a:xfrm>
            <a:off x="1330469" y="939744"/>
            <a:ext cx="6025863" cy="3264010"/>
          </a:xfrm>
          <a:prstGeom prst="rect">
            <a:avLst/>
          </a:prstGeom>
        </p:spPr>
      </p:pic>
    </p:spTree>
    <p:extLst>
      <p:ext uri="{BB962C8B-B14F-4D97-AF65-F5344CB8AC3E}">
        <p14:creationId xmlns:p14="http://schemas.microsoft.com/office/powerpoint/2010/main" val="3579970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2005"/>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210311" y="201168"/>
            <a:ext cx="6876289" cy="804672"/>
          </a:xfrm>
        </p:spPr>
        <p:txBody>
          <a:bodyPr/>
          <a:lstStyle/>
          <a:p>
            <a:r>
              <a:rPr lang="en-US" dirty="0">
                <a:solidFill>
                  <a:schemeClr val="bg2"/>
                </a:solidFill>
              </a:rPr>
              <a:t>DMN Patterns – Planet Habitability Use Case</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9" name="TextBox 8">
            <a:extLst>
              <a:ext uri="{FF2B5EF4-FFF2-40B4-BE49-F238E27FC236}">
                <a16:creationId xmlns:a16="http://schemas.microsoft.com/office/drawing/2014/main" id="{04249F40-EA7A-2CAF-39CD-C4B206671525}"/>
              </a:ext>
            </a:extLst>
          </p:cNvPr>
          <p:cNvSpPr txBox="1"/>
          <p:nvPr/>
        </p:nvSpPr>
        <p:spPr>
          <a:xfrm>
            <a:off x="7171895" y="1526760"/>
            <a:ext cx="1473480" cy="338554"/>
          </a:xfrm>
          <a:prstGeom prst="rect">
            <a:avLst/>
          </a:prstGeom>
          <a:noFill/>
        </p:spPr>
        <p:txBody>
          <a:bodyPr wrap="none" rtlCol="0">
            <a:spAutoFit/>
          </a:bodyPr>
          <a:lstStyle/>
          <a:p>
            <a:r>
              <a:rPr lang="en-GB" sz="1600" dirty="0">
                <a:solidFill>
                  <a:schemeClr val="bg2"/>
                </a:solidFill>
              </a:rPr>
              <a:t>Uninhabitable</a:t>
            </a:r>
          </a:p>
        </p:txBody>
      </p:sp>
      <p:sp>
        <p:nvSpPr>
          <p:cNvPr id="11" name="TextBox 10">
            <a:extLst>
              <a:ext uri="{FF2B5EF4-FFF2-40B4-BE49-F238E27FC236}">
                <a16:creationId xmlns:a16="http://schemas.microsoft.com/office/drawing/2014/main" id="{9E46627F-B7FA-E073-38BD-0DD362420D40}"/>
              </a:ext>
            </a:extLst>
          </p:cNvPr>
          <p:cNvSpPr txBox="1"/>
          <p:nvPr/>
        </p:nvSpPr>
        <p:spPr>
          <a:xfrm>
            <a:off x="7171895" y="2457595"/>
            <a:ext cx="1864613" cy="338554"/>
          </a:xfrm>
          <a:prstGeom prst="rect">
            <a:avLst/>
          </a:prstGeom>
          <a:noFill/>
        </p:spPr>
        <p:txBody>
          <a:bodyPr wrap="none" rtlCol="0">
            <a:spAutoFit/>
          </a:bodyPr>
          <a:lstStyle/>
          <a:p>
            <a:r>
              <a:rPr lang="en-GB" sz="1600" dirty="0">
                <a:solidFill>
                  <a:schemeClr val="bg2"/>
                </a:solidFill>
              </a:rPr>
              <a:t>Possibly habitable</a:t>
            </a:r>
          </a:p>
        </p:txBody>
      </p:sp>
      <p:sp>
        <p:nvSpPr>
          <p:cNvPr id="12" name="TextBox 11">
            <a:extLst>
              <a:ext uri="{FF2B5EF4-FFF2-40B4-BE49-F238E27FC236}">
                <a16:creationId xmlns:a16="http://schemas.microsoft.com/office/drawing/2014/main" id="{08388C18-67D1-259E-B7DD-B64157B01E6C}"/>
              </a:ext>
            </a:extLst>
          </p:cNvPr>
          <p:cNvSpPr txBox="1"/>
          <p:nvPr/>
        </p:nvSpPr>
        <p:spPr>
          <a:xfrm>
            <a:off x="7213550" y="3277484"/>
            <a:ext cx="1075936" cy="338554"/>
          </a:xfrm>
          <a:prstGeom prst="rect">
            <a:avLst/>
          </a:prstGeom>
          <a:noFill/>
        </p:spPr>
        <p:txBody>
          <a:bodyPr wrap="none" rtlCol="0">
            <a:spAutoFit/>
          </a:bodyPr>
          <a:lstStyle/>
          <a:p>
            <a:r>
              <a:rPr lang="en-GB" sz="1600" dirty="0">
                <a:solidFill>
                  <a:schemeClr val="bg2"/>
                </a:solidFill>
              </a:rPr>
              <a:t>Habitable</a:t>
            </a:r>
          </a:p>
        </p:txBody>
      </p:sp>
      <p:pic>
        <p:nvPicPr>
          <p:cNvPr id="18" name="Picture 17">
            <a:extLst>
              <a:ext uri="{FF2B5EF4-FFF2-40B4-BE49-F238E27FC236}">
                <a16:creationId xmlns:a16="http://schemas.microsoft.com/office/drawing/2014/main" id="{1FAD00A1-BE05-5652-94A2-DA305B9A3A90}"/>
              </a:ext>
            </a:extLst>
          </p:cNvPr>
          <p:cNvPicPr>
            <a:picLocks noChangeAspect="1"/>
          </p:cNvPicPr>
          <p:nvPr/>
        </p:nvPicPr>
        <p:blipFill>
          <a:blip r:embed="rId4"/>
          <a:stretch>
            <a:fillRect/>
          </a:stretch>
        </p:blipFill>
        <p:spPr>
          <a:xfrm>
            <a:off x="6413206" y="1305569"/>
            <a:ext cx="742244" cy="2532361"/>
          </a:xfrm>
          <a:prstGeom prst="rect">
            <a:avLst/>
          </a:prstGeom>
        </p:spPr>
      </p:pic>
      <p:sp>
        <p:nvSpPr>
          <p:cNvPr id="19" name="Flowchart: Extract 18">
            <a:extLst>
              <a:ext uri="{FF2B5EF4-FFF2-40B4-BE49-F238E27FC236}">
                <a16:creationId xmlns:a16="http://schemas.microsoft.com/office/drawing/2014/main" id="{A23FB91B-518F-4430-B555-5E28F6ED5DEC}"/>
              </a:ext>
            </a:extLst>
          </p:cNvPr>
          <p:cNvSpPr/>
          <p:nvPr/>
        </p:nvSpPr>
        <p:spPr>
          <a:xfrm rot="5400000">
            <a:off x="1834875" y="142624"/>
            <a:ext cx="3301163" cy="4858249"/>
          </a:xfrm>
          <a:prstGeom prst="flowChartExtract">
            <a:avLst/>
          </a:prstGeom>
          <a:solidFill>
            <a:schemeClr val="lt1">
              <a:alpha val="40000"/>
            </a:schemeClr>
          </a:solidFill>
        </p:spPr>
        <p:style>
          <a:lnRef idx="2">
            <a:schemeClr val="accent6"/>
          </a:lnRef>
          <a:fillRef idx="1">
            <a:schemeClr val="lt1"/>
          </a:fillRef>
          <a:effectRef idx="0">
            <a:schemeClr val="accent6"/>
          </a:effectRef>
          <a:fontRef idx="minor">
            <a:schemeClr val="dk1"/>
          </a:fontRef>
        </p:style>
        <p:txBody>
          <a:bodyPr vert="vert270" wrap="square" lIns="0" tIns="0" rIns="0" bIns="0" rtlCol="0" anchor="ctr">
            <a:noAutofit/>
          </a:bodyPr>
          <a:lstStyle/>
          <a:p>
            <a:pPr algn="ctr"/>
            <a:r>
              <a:rPr lang="en-GB" sz="1200" dirty="0">
                <a:solidFill>
                  <a:srgbClr val="FFFFFF"/>
                </a:solidFill>
                <a:latin typeface="Arial"/>
                <a:cs typeface="Arial"/>
              </a:rPr>
              <a:t>Oxygen</a:t>
            </a:r>
          </a:p>
          <a:p>
            <a:pPr algn="ctr"/>
            <a:r>
              <a:rPr lang="en-GB" sz="1200" dirty="0">
                <a:solidFill>
                  <a:srgbClr val="FFFFFF"/>
                </a:solidFill>
                <a:latin typeface="Arial"/>
                <a:cs typeface="Arial"/>
              </a:rPr>
              <a:t>Co2,</a:t>
            </a:r>
          </a:p>
          <a:p>
            <a:pPr algn="ctr"/>
            <a:r>
              <a:rPr lang="en-GB" sz="1200" dirty="0">
                <a:solidFill>
                  <a:srgbClr val="FFFFFF"/>
                </a:solidFill>
                <a:latin typeface="Arial"/>
                <a:cs typeface="Arial"/>
              </a:rPr>
              <a:t>Methane</a:t>
            </a:r>
          </a:p>
          <a:p>
            <a:pPr algn="ctr"/>
            <a:r>
              <a:rPr lang="en-GB" sz="1200" dirty="0">
                <a:solidFill>
                  <a:srgbClr val="FFFFFF"/>
                </a:solidFill>
                <a:latin typeface="Arial"/>
                <a:cs typeface="Arial"/>
              </a:rPr>
              <a:t>Max/Min Temp</a:t>
            </a:r>
          </a:p>
          <a:p>
            <a:pPr algn="ctr"/>
            <a:r>
              <a:rPr lang="en-GB" sz="1200" dirty="0">
                <a:solidFill>
                  <a:srgbClr val="FFFFFF"/>
                </a:solidFill>
                <a:latin typeface="Arial"/>
                <a:cs typeface="Arial"/>
              </a:rPr>
              <a:t>Gravity</a:t>
            </a:r>
          </a:p>
          <a:p>
            <a:pPr algn="ctr"/>
            <a:r>
              <a:rPr lang="en-GB" sz="1200" dirty="0">
                <a:solidFill>
                  <a:srgbClr val="FFFFFF"/>
                </a:solidFill>
                <a:latin typeface="Arial"/>
                <a:cs typeface="Arial"/>
              </a:rPr>
              <a:t>Air Pressure</a:t>
            </a:r>
          </a:p>
          <a:p>
            <a:pPr algn="ctr"/>
            <a:r>
              <a:rPr lang="en-GB" sz="1200" dirty="0">
                <a:solidFill>
                  <a:srgbClr val="FFFFFF"/>
                </a:solidFill>
                <a:latin typeface="Arial"/>
                <a:cs typeface="Arial"/>
              </a:rPr>
              <a:t>Radiation</a:t>
            </a:r>
          </a:p>
          <a:p>
            <a:pPr algn="ctr"/>
            <a:r>
              <a:rPr lang="en-GB" sz="1200" dirty="0">
                <a:solidFill>
                  <a:srgbClr val="FFFFFF"/>
                </a:solidFill>
                <a:latin typeface="Arial"/>
                <a:cs typeface="Arial"/>
              </a:rPr>
              <a:t>Eccentricity</a:t>
            </a:r>
          </a:p>
          <a:p>
            <a:pPr algn="ctr"/>
            <a:r>
              <a:rPr lang="en-GB" sz="1200" dirty="0">
                <a:solidFill>
                  <a:srgbClr val="FFFFFF"/>
                </a:solidFill>
                <a:latin typeface="Arial"/>
                <a:cs typeface="Arial"/>
              </a:rPr>
              <a:t>Sunlight</a:t>
            </a:r>
          </a:p>
          <a:p>
            <a:pPr algn="ctr"/>
            <a:endParaRPr lang="en-GB" sz="1200" dirty="0" err="1">
              <a:solidFill>
                <a:srgbClr val="FFFFFF"/>
              </a:solidFill>
              <a:latin typeface="Arial"/>
              <a:cs typeface="Arial"/>
            </a:endParaRPr>
          </a:p>
        </p:txBody>
      </p:sp>
    </p:spTree>
    <p:extLst>
      <p:ext uri="{BB962C8B-B14F-4D97-AF65-F5344CB8AC3E}">
        <p14:creationId xmlns:p14="http://schemas.microsoft.com/office/powerpoint/2010/main" val="4068621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60527"/>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349300" y="354787"/>
            <a:ext cx="7207301" cy="804672"/>
          </a:xfrm>
        </p:spPr>
        <p:txBody>
          <a:bodyPr/>
          <a:lstStyle/>
          <a:p>
            <a:r>
              <a:rPr lang="en-US" sz="3600" dirty="0">
                <a:solidFill>
                  <a:schemeClr val="bg2"/>
                </a:solidFill>
              </a:rPr>
              <a:t>Single Wide Decision Table</a:t>
            </a:r>
            <a:br>
              <a:rPr lang="en-US" sz="3600" dirty="0">
                <a:solidFill>
                  <a:schemeClr val="bg2"/>
                </a:solidFill>
              </a:rPr>
            </a:br>
            <a:endParaRPr lang="en-US" sz="3600" dirty="0">
              <a:solidFill>
                <a:srgbClr val="FF0000"/>
              </a:solidFill>
            </a:endParaRP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pPr marL="0" marR="0" lvl="0" indent="0" algn="l" defTabSz="685800" rtl="0" eaLnBrk="1" fontAlgn="auto" latinLnBrk="0" hangingPunct="1">
              <a:lnSpc>
                <a:spcPct val="100000"/>
              </a:lnSpc>
              <a:spcBef>
                <a:spcPts val="0"/>
              </a:spcBef>
              <a:spcAft>
                <a:spcPts val="0"/>
              </a:spcAft>
              <a:buClr>
                <a:srgbClr val="000000"/>
              </a:buClr>
              <a:buSzPts val="600"/>
              <a:buFont typeface="IBM Plex Sans"/>
              <a:buNone/>
              <a:tabLst/>
              <a:defRPr/>
            </a:pPr>
            <a:r>
              <a:rPr kumimoji="0" lang="en-GB" sz="600" b="0" i="0" u="none" strike="noStrike" kern="1200" cap="none" spc="0" normalizeH="0" baseline="0" noProof="0">
                <a:ln>
                  <a:noFill/>
                </a:ln>
                <a:solidFill>
                  <a:srgbClr val="000000"/>
                </a:solidFill>
                <a:effectLst/>
                <a:uLnTx/>
                <a:uFillTx/>
                <a:latin typeface="IBM Plex Sans"/>
                <a:cs typeface="Arial" charset="0"/>
              </a:rPr>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srgbClr val="000000"/>
                </a:solidFill>
                <a:effectLst/>
                <a:uLnTx/>
                <a:uFillTx/>
                <a:latin typeface="IBM Plex Sans"/>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a:sym typeface="IBM Plex Sans"/>
            </a:endParaRPr>
          </a:p>
        </p:txBody>
      </p:sp>
      <p:pic>
        <p:nvPicPr>
          <p:cNvPr id="9" name="Picture 8">
            <a:extLst>
              <a:ext uri="{FF2B5EF4-FFF2-40B4-BE49-F238E27FC236}">
                <a16:creationId xmlns:a16="http://schemas.microsoft.com/office/drawing/2014/main" id="{A19774ED-18C2-1851-33A4-1A93A08BA6F8}"/>
              </a:ext>
            </a:extLst>
          </p:cNvPr>
          <p:cNvPicPr>
            <a:picLocks noChangeAspect="1"/>
          </p:cNvPicPr>
          <p:nvPr/>
        </p:nvPicPr>
        <p:blipFill>
          <a:blip r:embed="rId4"/>
          <a:stretch>
            <a:fillRect/>
          </a:stretch>
        </p:blipFill>
        <p:spPr>
          <a:xfrm>
            <a:off x="0" y="2920446"/>
            <a:ext cx="9144000" cy="2223054"/>
          </a:xfrm>
          <a:prstGeom prst="rect">
            <a:avLst/>
          </a:prstGeom>
        </p:spPr>
      </p:pic>
      <p:sp>
        <p:nvSpPr>
          <p:cNvPr id="11" name="TextBox 10">
            <a:extLst>
              <a:ext uri="{FF2B5EF4-FFF2-40B4-BE49-F238E27FC236}">
                <a16:creationId xmlns:a16="http://schemas.microsoft.com/office/drawing/2014/main" id="{0B1432AE-443A-3320-3C09-EE0DA4CA8C2D}"/>
              </a:ext>
            </a:extLst>
          </p:cNvPr>
          <p:cNvSpPr txBox="1"/>
          <p:nvPr/>
        </p:nvSpPr>
        <p:spPr>
          <a:xfrm>
            <a:off x="2170786" y="1351306"/>
            <a:ext cx="5268771" cy="1015663"/>
          </a:xfrm>
          <a:prstGeom prst="rect">
            <a:avLst/>
          </a:prstGeom>
          <a:noFill/>
        </p:spPr>
        <p:txBody>
          <a:bodyPr wrap="square">
            <a:spAutoFit/>
          </a:bodyPr>
          <a:lstStyle/>
          <a:p>
            <a:r>
              <a:rPr lang="en-GB" sz="6000" b="1" dirty="0">
                <a:solidFill>
                  <a:srgbClr val="FF0000"/>
                </a:solidFill>
              </a:rPr>
              <a:t>Anti Pattern!</a:t>
            </a:r>
          </a:p>
        </p:txBody>
      </p:sp>
    </p:spTree>
    <p:extLst>
      <p:ext uri="{BB962C8B-B14F-4D97-AF65-F5344CB8AC3E}">
        <p14:creationId xmlns:p14="http://schemas.microsoft.com/office/powerpoint/2010/main" val="93479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60527"/>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349300" y="354787"/>
            <a:ext cx="7207301" cy="804672"/>
          </a:xfrm>
        </p:spPr>
        <p:txBody>
          <a:bodyPr/>
          <a:lstStyle/>
          <a:p>
            <a:r>
              <a:rPr lang="en-US" sz="3600" dirty="0">
                <a:solidFill>
                  <a:schemeClr val="bg2"/>
                </a:solidFill>
              </a:rPr>
              <a:t>Single Wide Decision Table</a:t>
            </a:r>
            <a:br>
              <a:rPr lang="en-US" sz="3600" dirty="0">
                <a:solidFill>
                  <a:schemeClr val="bg2"/>
                </a:solidFill>
              </a:rPr>
            </a:br>
            <a:endParaRPr lang="en-US" sz="3600" dirty="0">
              <a:solidFill>
                <a:srgbClr val="FF0000"/>
              </a:solidFill>
            </a:endParaRP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pPr marL="0" marR="0" lvl="0" indent="0" algn="l" defTabSz="685800" rtl="0" eaLnBrk="1" fontAlgn="auto" latinLnBrk="0" hangingPunct="1">
              <a:lnSpc>
                <a:spcPct val="100000"/>
              </a:lnSpc>
              <a:spcBef>
                <a:spcPts val="0"/>
              </a:spcBef>
              <a:spcAft>
                <a:spcPts val="0"/>
              </a:spcAft>
              <a:buClr>
                <a:srgbClr val="000000"/>
              </a:buClr>
              <a:buSzPts val="600"/>
              <a:buFont typeface="IBM Plex Sans"/>
              <a:buNone/>
              <a:tabLst/>
              <a:defRPr/>
            </a:pPr>
            <a:r>
              <a:rPr kumimoji="0" lang="en-GB" sz="600" b="0" i="0" u="none" strike="noStrike" kern="1200" cap="none" spc="0" normalizeH="0" baseline="0" noProof="0" dirty="0">
                <a:ln>
                  <a:noFill/>
                </a:ln>
                <a:solidFill>
                  <a:srgbClr val="000000"/>
                </a:solidFill>
                <a:effectLst/>
                <a:uLnTx/>
                <a:uFillTx/>
                <a:latin typeface="IBM Plex Sans"/>
                <a:cs typeface="Arial" charset="0"/>
              </a:rPr>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srgbClr val="000000"/>
                </a:solidFill>
                <a:effectLst/>
                <a:uLnTx/>
                <a:uFillTx/>
                <a:latin typeface="IBM Plex Sans"/>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a:sym typeface="IBM Plex Sans"/>
            </a:endParaRPr>
          </a:p>
        </p:txBody>
      </p:sp>
      <p:sp>
        <p:nvSpPr>
          <p:cNvPr id="11" name="TextBox 10">
            <a:extLst>
              <a:ext uri="{FF2B5EF4-FFF2-40B4-BE49-F238E27FC236}">
                <a16:creationId xmlns:a16="http://schemas.microsoft.com/office/drawing/2014/main" id="{0B1432AE-443A-3320-3C09-EE0DA4CA8C2D}"/>
              </a:ext>
            </a:extLst>
          </p:cNvPr>
          <p:cNvSpPr txBox="1"/>
          <p:nvPr/>
        </p:nvSpPr>
        <p:spPr>
          <a:xfrm>
            <a:off x="2170786" y="1351306"/>
            <a:ext cx="5268771" cy="1015663"/>
          </a:xfrm>
          <a:prstGeom prst="rect">
            <a:avLst/>
          </a:prstGeom>
          <a:noFill/>
        </p:spPr>
        <p:txBody>
          <a:bodyPr wrap="square">
            <a:spAutoFit/>
          </a:bodyPr>
          <a:lstStyle/>
          <a:p>
            <a:r>
              <a:rPr lang="en-GB" sz="6000" b="1" dirty="0">
                <a:solidFill>
                  <a:srgbClr val="FF0000"/>
                </a:solidFill>
              </a:rPr>
              <a:t>Anti Pattern!</a:t>
            </a:r>
          </a:p>
        </p:txBody>
      </p:sp>
      <p:sp>
        <p:nvSpPr>
          <p:cNvPr id="5" name="TextBox 4">
            <a:extLst>
              <a:ext uri="{FF2B5EF4-FFF2-40B4-BE49-F238E27FC236}">
                <a16:creationId xmlns:a16="http://schemas.microsoft.com/office/drawing/2014/main" id="{7539E051-E737-B774-5F4E-235743C29AAE}"/>
              </a:ext>
            </a:extLst>
          </p:cNvPr>
          <p:cNvSpPr txBox="1"/>
          <p:nvPr/>
        </p:nvSpPr>
        <p:spPr>
          <a:xfrm>
            <a:off x="1587399" y="2845613"/>
            <a:ext cx="6489277" cy="1477328"/>
          </a:xfrm>
          <a:prstGeom prst="rect">
            <a:avLst/>
          </a:prstGeom>
          <a:noFill/>
        </p:spPr>
        <p:txBody>
          <a:bodyPr wrap="none" rtlCol="0">
            <a:spAutoFit/>
          </a:bodyPr>
          <a:lstStyle/>
          <a:p>
            <a:r>
              <a:rPr lang="en-GB" sz="1800" dirty="0">
                <a:solidFill>
                  <a:schemeClr val="bg2"/>
                </a:solidFill>
              </a:rPr>
              <a:t>Total rows = Number of condition cols * number of outcomes</a:t>
            </a:r>
          </a:p>
          <a:p>
            <a:endParaRPr lang="en-GB" sz="1800" dirty="0">
              <a:solidFill>
                <a:schemeClr val="bg2"/>
              </a:solidFill>
            </a:endParaRPr>
          </a:p>
          <a:p>
            <a:r>
              <a:rPr lang="en-GB" sz="1800" dirty="0">
                <a:solidFill>
                  <a:schemeClr val="bg2"/>
                </a:solidFill>
              </a:rPr>
              <a:t>24 = 8 * 3 [Habitability]</a:t>
            </a:r>
          </a:p>
          <a:p>
            <a:endParaRPr lang="en-GB" sz="1800" dirty="0">
              <a:solidFill>
                <a:schemeClr val="bg2"/>
              </a:solidFill>
            </a:endParaRPr>
          </a:p>
          <a:p>
            <a:r>
              <a:rPr lang="en-GB" sz="1800" dirty="0">
                <a:solidFill>
                  <a:schemeClr val="bg2"/>
                </a:solidFill>
              </a:rPr>
              <a:t>70000 = 700 * 100 [Insurance Segmentation rules]</a:t>
            </a:r>
          </a:p>
        </p:txBody>
      </p:sp>
    </p:spTree>
    <p:extLst>
      <p:ext uri="{BB962C8B-B14F-4D97-AF65-F5344CB8AC3E}">
        <p14:creationId xmlns:p14="http://schemas.microsoft.com/office/powerpoint/2010/main" val="147472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A461-3F61-4E26-2156-54BEBF74ECCF}"/>
              </a:ext>
            </a:extLst>
          </p:cNvPr>
          <p:cNvSpPr>
            <a:spLocks noGrp="1"/>
          </p:cNvSpPr>
          <p:nvPr>
            <p:ph type="title"/>
          </p:nvPr>
        </p:nvSpPr>
        <p:spPr>
          <a:xfrm>
            <a:off x="210311" y="201168"/>
            <a:ext cx="6714471" cy="804672"/>
          </a:xfrm>
        </p:spPr>
        <p:txBody>
          <a:bodyPr/>
          <a:lstStyle/>
          <a:p>
            <a:r>
              <a:rPr lang="en-GB" b="1" dirty="0">
                <a:effectLst/>
                <a:latin typeface="Arial" panose="020B0604020202020204" pitchFamily="34" charset="0"/>
              </a:rPr>
              <a:t>User IDs and Passwords</a:t>
            </a:r>
            <a:r>
              <a:rPr lang="en-GB" b="1" dirty="0">
                <a:latin typeface="Arial" panose="020B0604020202020204" pitchFamily="34" charset="0"/>
              </a:rPr>
              <a:t> </a:t>
            </a:r>
            <a:r>
              <a:rPr lang="en-GB" b="1" dirty="0">
                <a:effectLst/>
                <a:latin typeface="Arial" panose="020B0604020202020204" pitchFamily="34" charset="0"/>
              </a:rPr>
              <a:t>for VM</a:t>
            </a:r>
            <a:endParaRPr lang="en-GB" dirty="0"/>
          </a:p>
        </p:txBody>
      </p:sp>
      <p:sp>
        <p:nvSpPr>
          <p:cNvPr id="3" name="Footer Placeholder 2">
            <a:extLst>
              <a:ext uri="{FF2B5EF4-FFF2-40B4-BE49-F238E27FC236}">
                <a16:creationId xmlns:a16="http://schemas.microsoft.com/office/drawing/2014/main" id="{EA788BEA-AE15-F53C-F3AD-4DA26970C444}"/>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D40B44EC-D47E-0A84-000F-1AA245EDEF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8" name="TextBox 7">
            <a:extLst>
              <a:ext uri="{FF2B5EF4-FFF2-40B4-BE49-F238E27FC236}">
                <a16:creationId xmlns:a16="http://schemas.microsoft.com/office/drawing/2014/main" id="{C9864008-2055-F885-681B-B2902E9D76CC}"/>
              </a:ext>
            </a:extLst>
          </p:cNvPr>
          <p:cNvSpPr txBox="1"/>
          <p:nvPr/>
        </p:nvSpPr>
        <p:spPr>
          <a:xfrm>
            <a:off x="570215" y="1120306"/>
            <a:ext cx="5337425" cy="923330"/>
          </a:xfrm>
          <a:prstGeom prst="rect">
            <a:avLst/>
          </a:prstGeom>
          <a:noFill/>
        </p:spPr>
        <p:txBody>
          <a:bodyPr wrap="square">
            <a:spAutoFit/>
          </a:bodyPr>
          <a:lstStyle/>
          <a:p>
            <a:br>
              <a:rPr lang="en-GB" dirty="0"/>
            </a:br>
            <a:r>
              <a:rPr lang="en-GB" b="1" dirty="0">
                <a:effectLst/>
                <a:latin typeface="Arial" panose="020B0604020202020204" pitchFamily="34" charset="0"/>
              </a:rPr>
              <a:t>Windows Server 2019: </a:t>
            </a:r>
            <a:r>
              <a:rPr lang="en-GB" dirty="0">
                <a:effectLst/>
                <a:latin typeface="Arial" panose="020B0604020202020204" pitchFamily="34" charset="0"/>
              </a:rPr>
              <a:t>Administrator / IBMDem0s!</a:t>
            </a:r>
            <a:br>
              <a:rPr lang="en-GB" dirty="0"/>
            </a:br>
            <a:r>
              <a:rPr lang="en-GB" b="1" dirty="0">
                <a:effectLst/>
                <a:latin typeface="Arial" panose="020B0604020202020204" pitchFamily="34" charset="0"/>
              </a:rPr>
              <a:t>Windows 11: </a:t>
            </a:r>
            <a:r>
              <a:rPr lang="en-GB" dirty="0">
                <a:effectLst/>
                <a:latin typeface="Arial" panose="020B0604020202020204" pitchFamily="34" charset="0"/>
              </a:rPr>
              <a:t>.\</a:t>
            </a:r>
            <a:r>
              <a:rPr lang="en-GB" dirty="0" err="1">
                <a:effectLst/>
                <a:latin typeface="Arial" panose="020B0604020202020204" pitchFamily="34" charset="0"/>
              </a:rPr>
              <a:t>techzone</a:t>
            </a:r>
            <a:r>
              <a:rPr lang="en-GB" dirty="0">
                <a:effectLst/>
                <a:latin typeface="Arial" panose="020B0604020202020204" pitchFamily="34" charset="0"/>
              </a:rPr>
              <a:t> / IBMDem0s!</a:t>
            </a:r>
            <a:br>
              <a:rPr lang="en-GB" dirty="0"/>
            </a:br>
            <a:r>
              <a:rPr lang="en-GB" b="1" dirty="0">
                <a:effectLst/>
                <a:latin typeface="Arial" panose="020B0604020202020204" pitchFamily="34" charset="0"/>
              </a:rPr>
              <a:t>IBM Business Manager Open Editions: </a:t>
            </a:r>
            <a:r>
              <a:rPr lang="en-GB" dirty="0" err="1">
                <a:effectLst/>
                <a:latin typeface="Arial" panose="020B0604020202020204" pitchFamily="34" charset="0"/>
              </a:rPr>
              <a:t>bamAdmin</a:t>
            </a:r>
            <a:r>
              <a:rPr lang="en-GB" dirty="0">
                <a:effectLst/>
                <a:latin typeface="Arial" panose="020B0604020202020204" pitchFamily="34" charset="0"/>
              </a:rPr>
              <a:t> / ibmpam1!</a:t>
            </a:r>
            <a:endParaRPr lang="en-GB" dirty="0"/>
          </a:p>
        </p:txBody>
      </p:sp>
    </p:spTree>
    <p:extLst>
      <p:ext uri="{BB962C8B-B14F-4D97-AF65-F5344CB8AC3E}">
        <p14:creationId xmlns:p14="http://schemas.microsoft.com/office/powerpoint/2010/main" val="1699717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planet in space&#10;&#10;Description automatically generated with low confidence">
            <a:extLst>
              <a:ext uri="{FF2B5EF4-FFF2-40B4-BE49-F238E27FC236}">
                <a16:creationId xmlns:a16="http://schemas.microsoft.com/office/drawing/2014/main" id="{F823BFD1-1032-8AA6-4BC7-F916910875C7}"/>
              </a:ext>
            </a:extLst>
          </p:cNvPr>
          <p:cNvPicPr>
            <a:picLocks noChangeAspect="1"/>
          </p:cNvPicPr>
          <p:nvPr/>
        </p:nvPicPr>
        <p:blipFill>
          <a:blip r:embed="rId2"/>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Divide and Conquer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5" name="Picture 4">
            <a:extLst>
              <a:ext uri="{FF2B5EF4-FFF2-40B4-BE49-F238E27FC236}">
                <a16:creationId xmlns:a16="http://schemas.microsoft.com/office/drawing/2014/main" id="{C8AF16A8-2C52-5607-D51B-C56B854F93B4}"/>
              </a:ext>
            </a:extLst>
          </p:cNvPr>
          <p:cNvPicPr>
            <a:picLocks noChangeAspect="1"/>
          </p:cNvPicPr>
          <p:nvPr/>
        </p:nvPicPr>
        <p:blipFill>
          <a:blip r:embed="rId3"/>
          <a:stretch>
            <a:fillRect/>
          </a:stretch>
        </p:blipFill>
        <p:spPr>
          <a:xfrm>
            <a:off x="3591799" y="636167"/>
            <a:ext cx="4759672" cy="3168390"/>
          </a:xfrm>
          <a:prstGeom prst="rect">
            <a:avLst/>
          </a:prstGeom>
          <a:effectLst>
            <a:glow rad="228600">
              <a:schemeClr val="accent2">
                <a:satMod val="175000"/>
                <a:alpha val="40000"/>
              </a:schemeClr>
            </a:glow>
          </a:effectLst>
        </p:spPr>
      </p:pic>
      <p:pic>
        <p:nvPicPr>
          <p:cNvPr id="9" name="Picture 8">
            <a:extLst>
              <a:ext uri="{FF2B5EF4-FFF2-40B4-BE49-F238E27FC236}">
                <a16:creationId xmlns:a16="http://schemas.microsoft.com/office/drawing/2014/main" id="{BC3E5965-B92F-C611-46A0-6F34ABA169C3}"/>
              </a:ext>
            </a:extLst>
          </p:cNvPr>
          <p:cNvPicPr>
            <a:picLocks noChangeAspect="1"/>
          </p:cNvPicPr>
          <p:nvPr/>
        </p:nvPicPr>
        <p:blipFill>
          <a:blip r:embed="rId4"/>
          <a:stretch>
            <a:fillRect/>
          </a:stretch>
        </p:blipFill>
        <p:spPr>
          <a:xfrm>
            <a:off x="-37079" y="3844813"/>
            <a:ext cx="1342523" cy="1250180"/>
          </a:xfrm>
          <a:prstGeom prst="rect">
            <a:avLst/>
          </a:prstGeom>
          <a:effectLst>
            <a:glow rad="228600">
              <a:schemeClr val="accent2">
                <a:satMod val="175000"/>
                <a:alpha val="40000"/>
              </a:schemeClr>
            </a:glow>
          </a:effectLst>
        </p:spPr>
      </p:pic>
      <p:pic>
        <p:nvPicPr>
          <p:cNvPr id="11" name="Picture 10">
            <a:extLst>
              <a:ext uri="{FF2B5EF4-FFF2-40B4-BE49-F238E27FC236}">
                <a16:creationId xmlns:a16="http://schemas.microsoft.com/office/drawing/2014/main" id="{462477A6-66E9-1AED-FA23-11C74C7E0885}"/>
              </a:ext>
            </a:extLst>
          </p:cNvPr>
          <p:cNvPicPr>
            <a:picLocks noChangeAspect="1"/>
          </p:cNvPicPr>
          <p:nvPr/>
        </p:nvPicPr>
        <p:blipFill>
          <a:blip r:embed="rId5"/>
          <a:stretch>
            <a:fillRect/>
          </a:stretch>
        </p:blipFill>
        <p:spPr>
          <a:xfrm>
            <a:off x="1614209" y="3762744"/>
            <a:ext cx="1580083" cy="1167197"/>
          </a:xfrm>
          <a:prstGeom prst="rect">
            <a:avLst/>
          </a:prstGeom>
          <a:effectLst>
            <a:glow rad="228600">
              <a:schemeClr val="accent2">
                <a:satMod val="175000"/>
                <a:alpha val="40000"/>
              </a:schemeClr>
            </a:glow>
          </a:effectLst>
        </p:spPr>
      </p:pic>
      <p:pic>
        <p:nvPicPr>
          <p:cNvPr id="15" name="Picture 14">
            <a:extLst>
              <a:ext uri="{FF2B5EF4-FFF2-40B4-BE49-F238E27FC236}">
                <a16:creationId xmlns:a16="http://schemas.microsoft.com/office/drawing/2014/main" id="{C039E2A4-B378-C801-B648-D0EB0DE9F7E5}"/>
              </a:ext>
            </a:extLst>
          </p:cNvPr>
          <p:cNvPicPr>
            <a:picLocks noChangeAspect="1"/>
          </p:cNvPicPr>
          <p:nvPr/>
        </p:nvPicPr>
        <p:blipFill>
          <a:blip r:embed="rId6"/>
          <a:stretch>
            <a:fillRect/>
          </a:stretch>
        </p:blipFill>
        <p:spPr>
          <a:xfrm>
            <a:off x="11832" y="29221"/>
            <a:ext cx="1984049" cy="2137711"/>
          </a:xfrm>
          <a:prstGeom prst="rect">
            <a:avLst/>
          </a:prstGeom>
          <a:effectLst>
            <a:glow rad="228600">
              <a:schemeClr val="accent2">
                <a:satMod val="175000"/>
                <a:alpha val="40000"/>
              </a:schemeClr>
            </a:glow>
          </a:effectLst>
        </p:spPr>
      </p:pic>
      <p:pic>
        <p:nvPicPr>
          <p:cNvPr id="17" name="Picture 16">
            <a:extLst>
              <a:ext uri="{FF2B5EF4-FFF2-40B4-BE49-F238E27FC236}">
                <a16:creationId xmlns:a16="http://schemas.microsoft.com/office/drawing/2014/main" id="{168161A5-1E6D-39A1-9D63-FC1F4E4043E8}"/>
              </a:ext>
            </a:extLst>
          </p:cNvPr>
          <p:cNvPicPr>
            <a:picLocks noChangeAspect="1"/>
          </p:cNvPicPr>
          <p:nvPr/>
        </p:nvPicPr>
        <p:blipFill>
          <a:blip r:embed="rId7"/>
          <a:stretch>
            <a:fillRect/>
          </a:stretch>
        </p:blipFill>
        <p:spPr>
          <a:xfrm>
            <a:off x="783766" y="1681885"/>
            <a:ext cx="1829967" cy="1796079"/>
          </a:xfrm>
          <a:prstGeom prst="rect">
            <a:avLst/>
          </a:prstGeom>
          <a:effectLst>
            <a:glow rad="228600">
              <a:schemeClr val="accent2">
                <a:satMod val="175000"/>
                <a:alpha val="40000"/>
              </a:schemeClr>
            </a:glow>
          </a:effectLst>
        </p:spPr>
      </p:pic>
      <p:cxnSp>
        <p:nvCxnSpPr>
          <p:cNvPr id="19" name="Straight Arrow Connector 18">
            <a:extLst>
              <a:ext uri="{FF2B5EF4-FFF2-40B4-BE49-F238E27FC236}">
                <a16:creationId xmlns:a16="http://schemas.microsoft.com/office/drawing/2014/main" id="{ED0B8C3E-E83D-5640-44DC-12DE798F452B}"/>
              </a:ext>
            </a:extLst>
          </p:cNvPr>
          <p:cNvCxnSpPr>
            <a:cxnSpLocks/>
          </p:cNvCxnSpPr>
          <p:nvPr/>
        </p:nvCxnSpPr>
        <p:spPr>
          <a:xfrm flipH="1" flipV="1">
            <a:off x="1657337" y="2194560"/>
            <a:ext cx="1228190" cy="1997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75407EE-EF9F-2D27-C0E1-4A8E9C7229D3}"/>
              </a:ext>
            </a:extLst>
          </p:cNvPr>
          <p:cNvCxnSpPr>
            <a:cxnSpLocks/>
          </p:cNvCxnSpPr>
          <p:nvPr/>
        </p:nvCxnSpPr>
        <p:spPr>
          <a:xfrm flipV="1">
            <a:off x="1073196" y="2260397"/>
            <a:ext cx="232248" cy="1974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D371987-866C-ACF7-2CDD-66A44E9164A2}"/>
              </a:ext>
            </a:extLst>
          </p:cNvPr>
          <p:cNvCxnSpPr>
            <a:cxnSpLocks/>
          </p:cNvCxnSpPr>
          <p:nvPr/>
        </p:nvCxnSpPr>
        <p:spPr>
          <a:xfrm flipH="1" flipV="1">
            <a:off x="887535" y="779921"/>
            <a:ext cx="1539604" cy="1365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3748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B0849FE9-8E6B-8B43-8C15-2C3043C8F268}"/>
    </a:ext>
  </a:extLst>
</a:theme>
</file>

<file path=ppt/theme/theme10.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11.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C7156976-5BA8-6544-A791-79B470F0362D}"/>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5846E3F7-D150-B04B-A703-9B460A08763D}"/>
    </a:ext>
  </a:extLst>
</a:theme>
</file>

<file path=ppt/theme/theme4.xml><?xml version="1.0" encoding="utf-8"?>
<a:theme xmlns:a="http://schemas.openxmlformats.org/drawingml/2006/main" name="wht_background_2017">
  <a:themeElements>
    <a:clrScheme name="Custom 5">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0E6EFF"/>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0AED195B-60DC-BB49-99DA-633839B92D55}"/>
    </a:ext>
  </a:extLst>
</a:theme>
</file>

<file path=ppt/theme/theme5.xml><?xml version="1.0" encoding="utf-8"?>
<a:theme xmlns:a="http://schemas.openxmlformats.org/drawingml/2006/main" name="2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6.xml><?xml version="1.0" encoding="utf-8"?>
<a:theme xmlns:a="http://schemas.openxmlformats.org/drawingml/2006/main" name="Corporate">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orate" id="{FE1B2991-FB29-435E-87B9-A30E86935CA6}" vid="{682247AC-A342-4750-AC2E-A8CFBA9E7AEC}"/>
    </a:ext>
  </a:extLst>
</a:theme>
</file>

<file path=ppt/theme/theme7.xml><?xml version="1.0" encoding="utf-8"?>
<a:theme xmlns:a="http://schemas.openxmlformats.org/drawingml/2006/main" name="1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72A82051-71D2-3341-8378-D5630E3A5124}" vid="{BDAE8235-852F-CF40-9248-DF9FFC28311B}"/>
    </a:ext>
  </a:extLst>
</a:theme>
</file>

<file path=ppt/theme/theme8.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6" id="{EE0867DC-188A-9245-B886-88B983A9FA65}" vid="{87C750F5-0D87-AC4A-B99B-A63B12A28F9B}"/>
    </a:ext>
  </a:extLst>
</a:theme>
</file>

<file path=ppt/theme/theme9.xml><?xml version="1.0" encoding="utf-8"?>
<a:theme xmlns:a="http://schemas.openxmlformats.org/drawingml/2006/main" name="10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docProps/app.xml><?xml version="1.0" encoding="utf-8"?>
<Properties xmlns="http://schemas.openxmlformats.org/officeDocument/2006/extended-properties" xmlns:vt="http://schemas.openxmlformats.org/officeDocument/2006/docPropsVTypes">
  <TotalTime>83288</TotalTime>
  <Words>1143</Words>
  <Application>Microsoft Office PowerPoint</Application>
  <PresentationFormat>On-screen Show (16:9)</PresentationFormat>
  <Paragraphs>210</Paragraphs>
  <Slides>22</Slides>
  <Notes>13</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2</vt:i4>
      </vt:variant>
      <vt:variant>
        <vt:lpstr>Slide Titles</vt:lpstr>
      </vt:variant>
      <vt:variant>
        <vt:i4>22</vt:i4>
      </vt:variant>
    </vt:vector>
  </HeadingPairs>
  <TitlesOfParts>
    <vt:vector size="45" baseType="lpstr">
      <vt:lpstr>.AppleSystemUIFont</vt:lpstr>
      <vt:lpstr>Arial</vt:lpstr>
      <vt:lpstr>Arial Regular</vt:lpstr>
      <vt:lpstr>Calibri</vt:lpstr>
      <vt:lpstr>Helvetica Neue Medium</vt:lpstr>
      <vt:lpstr>HelvNeue Light for IBM</vt:lpstr>
      <vt:lpstr>IBM Plex Sans</vt:lpstr>
      <vt:lpstr>IBM Plex Sans Light</vt:lpstr>
      <vt:lpstr>Symbol</vt:lpstr>
      <vt:lpstr>Wingdings</vt:lpstr>
      <vt:lpstr>blk_background_2017</vt:lpstr>
      <vt:lpstr>dk_blu_background_2017</vt:lpstr>
      <vt:lpstr>gry_background_2017</vt:lpstr>
      <vt:lpstr>wht_background_2017</vt:lpstr>
      <vt:lpstr>2_IBM 2019 Master template (black background)</vt:lpstr>
      <vt:lpstr>Corporate</vt:lpstr>
      <vt:lpstr>11_IBM 2019 Master template (black background)</vt:lpstr>
      <vt:lpstr>IBM 2019 Master template (white background)</vt:lpstr>
      <vt:lpstr>10_IBM 2019 Master template (light gray background)</vt:lpstr>
      <vt:lpstr>IBM 2019 Master template (black background)</vt:lpstr>
      <vt:lpstr>IBM Brand Template 2022</vt:lpstr>
      <vt:lpstr>Drawing</vt:lpstr>
      <vt:lpstr>think-cell Slide</vt:lpstr>
      <vt:lpstr>IBM Technical Exchange  DMN Going Beyond the Basics  24th May 2023</vt:lpstr>
      <vt:lpstr>Agenda (times in CET)</vt:lpstr>
      <vt:lpstr>Why DMN</vt:lpstr>
      <vt:lpstr>DMN Patterns – Planet Habitability Use Case</vt:lpstr>
      <vt:lpstr>DMN Patterns – Planet Habitability Use Case</vt:lpstr>
      <vt:lpstr>Single Wide Decision Table </vt:lpstr>
      <vt:lpstr>Single Wide Decision Table </vt:lpstr>
      <vt:lpstr>User IDs and Passwords for VM</vt:lpstr>
      <vt:lpstr>Divide and Conquer Pattern</vt:lpstr>
      <vt:lpstr>Tiered Service Pattern</vt:lpstr>
      <vt:lpstr>The Index Pattern</vt:lpstr>
      <vt:lpstr>1. Let’s begin the hands-on part</vt:lpstr>
      <vt:lpstr>IBM Technical Exchange  10:00 – 11:30 Labs 1 to 4 - Patterns </vt:lpstr>
      <vt:lpstr>Hit Policies</vt:lpstr>
      <vt:lpstr>IBM Technical Exchange  11:30 – 12:00 Lab 5 - Hit Policies </vt:lpstr>
      <vt:lpstr>Lab 6</vt:lpstr>
      <vt:lpstr>Lab 6 - Flight Rescheduling</vt:lpstr>
      <vt:lpstr>Flight Rescheduling scenarios</vt:lpstr>
      <vt:lpstr>Q &amp; A and Conclusion</vt:lpstr>
      <vt:lpstr>DMN Beyond the Basics – Hands-on Lab</vt:lpstr>
      <vt:lpstr>IBM Business Automation Community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Reinhold Engelbrecht</dc:creator>
  <cp:lastModifiedBy>Nigel Crowther1</cp:lastModifiedBy>
  <cp:revision>445</cp:revision>
  <dcterms:created xsi:type="dcterms:W3CDTF">2020-09-07T07:07:29Z</dcterms:created>
  <dcterms:modified xsi:type="dcterms:W3CDTF">2023-05-23T10:39:16Z</dcterms:modified>
</cp:coreProperties>
</file>